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7" r:id="rId2"/>
  </p:sldMasterIdLst>
  <p:notesMasterIdLst>
    <p:notesMasterId r:id="rId23"/>
  </p:notesMasterIdLst>
  <p:sldIdLst>
    <p:sldId id="371" r:id="rId3"/>
    <p:sldId id="352" r:id="rId4"/>
    <p:sldId id="372" r:id="rId5"/>
    <p:sldId id="322" r:id="rId6"/>
    <p:sldId id="357" r:id="rId7"/>
    <p:sldId id="356" r:id="rId8"/>
    <p:sldId id="335" r:id="rId9"/>
    <p:sldId id="359" r:id="rId10"/>
    <p:sldId id="364" r:id="rId11"/>
    <p:sldId id="377" r:id="rId12"/>
    <p:sldId id="376" r:id="rId13"/>
    <p:sldId id="355" r:id="rId14"/>
    <p:sldId id="345" r:id="rId15"/>
    <p:sldId id="346" r:id="rId16"/>
    <p:sldId id="373" r:id="rId17"/>
    <p:sldId id="363" r:id="rId18"/>
    <p:sldId id="362" r:id="rId19"/>
    <p:sldId id="360" r:id="rId20"/>
    <p:sldId id="361" r:id="rId21"/>
    <p:sldId id="374" r:id="rId22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9900"/>
    <a:srgbClr val="4040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31" autoAdjust="0"/>
    <p:restoredTop sz="94660"/>
  </p:normalViewPr>
  <p:slideViewPr>
    <p:cSldViewPr>
      <p:cViewPr varScale="1">
        <p:scale>
          <a:sx n="74" d="100"/>
          <a:sy n="74" d="100"/>
        </p:scale>
        <p:origin x="1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771D6A-68F7-456C-B1A3-AF04BEA1B5BF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kumimoji="1" lang="ja-JP" altLang="en-US"/>
        </a:p>
      </dgm:t>
    </dgm:pt>
    <dgm:pt modelId="{35C49FF6-5685-4761-9775-C302FA54AD11}">
      <dgm:prSet phldrT="[テキスト]" custT="1"/>
      <dgm:spPr/>
      <dgm:t>
        <a:bodyPr/>
        <a:lstStyle/>
        <a:p>
          <a:r>
            <a:rPr kumimoji="1" lang="ja-JP" altLang="en-US" sz="700" dirty="0" smtClean="0"/>
            <a:t>編集委員長</a:t>
          </a:r>
          <a:endParaRPr kumimoji="1" lang="en-US" altLang="ja-JP" sz="700" dirty="0" smtClean="0"/>
        </a:p>
        <a:p>
          <a:r>
            <a:rPr kumimoji="1" lang="ja-JP" altLang="en-US" sz="700" dirty="0" smtClean="0"/>
            <a:t>（松原）</a:t>
          </a:r>
          <a:endParaRPr kumimoji="1" lang="ja-JP" altLang="en-US" sz="700" dirty="0"/>
        </a:p>
      </dgm:t>
    </dgm:pt>
    <dgm:pt modelId="{07CCB368-9CB7-4666-AA3D-5E6E760CCD84}" type="parTrans" cxnId="{9F31E992-1384-410E-A08C-E27170327D81}">
      <dgm:prSet/>
      <dgm:spPr/>
      <dgm:t>
        <a:bodyPr/>
        <a:lstStyle/>
        <a:p>
          <a:endParaRPr kumimoji="1" lang="ja-JP" altLang="en-US"/>
        </a:p>
      </dgm:t>
    </dgm:pt>
    <dgm:pt modelId="{1D1751DD-215E-4801-96A3-CF2C87115082}" type="sibTrans" cxnId="{9F31E992-1384-410E-A08C-E27170327D81}">
      <dgm:prSet/>
      <dgm:spPr/>
      <dgm:t>
        <a:bodyPr/>
        <a:lstStyle/>
        <a:p>
          <a:endParaRPr kumimoji="1" lang="ja-JP" altLang="en-US"/>
        </a:p>
      </dgm:t>
    </dgm:pt>
    <dgm:pt modelId="{D1CE648B-215D-497F-B8EE-FD2D5FEDBB5B}" type="asst">
      <dgm:prSet phldrT="[テキスト]" custT="1"/>
      <dgm:spPr/>
      <dgm:t>
        <a:bodyPr/>
        <a:lstStyle/>
        <a:p>
          <a:r>
            <a:rPr kumimoji="1" lang="ja-JP" altLang="en-US" sz="700" dirty="0" smtClean="0"/>
            <a:t>事務局長</a:t>
          </a:r>
          <a:endParaRPr kumimoji="1" lang="en-US" altLang="ja-JP" sz="700" dirty="0" smtClean="0"/>
        </a:p>
        <a:p>
          <a:r>
            <a:rPr kumimoji="1" lang="ja-JP" altLang="en-US" sz="700" dirty="0" smtClean="0"/>
            <a:t>（和田）</a:t>
          </a:r>
          <a:endParaRPr kumimoji="1" lang="ja-JP" altLang="en-US" sz="700" dirty="0"/>
        </a:p>
      </dgm:t>
    </dgm:pt>
    <dgm:pt modelId="{7BA616F6-B463-43BF-8244-8616307B6E2D}" type="parTrans" cxnId="{69BB05FF-38D5-4941-B74D-5B311F57FF89}">
      <dgm:prSet/>
      <dgm:spPr/>
      <dgm:t>
        <a:bodyPr/>
        <a:lstStyle/>
        <a:p>
          <a:endParaRPr kumimoji="1" lang="ja-JP" altLang="en-US"/>
        </a:p>
      </dgm:t>
    </dgm:pt>
    <dgm:pt modelId="{DFC2A505-7AD9-431C-8134-A6FE5F72519A}" type="sibTrans" cxnId="{69BB05FF-38D5-4941-B74D-5B311F57FF89}">
      <dgm:prSet/>
      <dgm:spPr/>
      <dgm:t>
        <a:bodyPr/>
        <a:lstStyle/>
        <a:p>
          <a:endParaRPr kumimoji="1" lang="ja-JP" altLang="en-US"/>
        </a:p>
      </dgm:t>
    </dgm:pt>
    <dgm:pt modelId="{39A79488-1A34-49F9-95DC-54E6098F9A95}">
      <dgm:prSet phldrT="[テキスト]" custT="1"/>
      <dgm:spPr/>
      <dgm:t>
        <a:bodyPr/>
        <a:lstStyle/>
        <a:p>
          <a:r>
            <a:rPr kumimoji="1" lang="ja-JP" altLang="en-US" sz="700" dirty="0" smtClean="0"/>
            <a:t>サイエンス班　班長</a:t>
          </a:r>
          <a:endParaRPr kumimoji="1" lang="en-US" altLang="ja-JP" sz="700" dirty="0" smtClean="0"/>
        </a:p>
        <a:p>
          <a:r>
            <a:rPr kumimoji="1" lang="ja-JP" altLang="en-US" sz="700" dirty="0" smtClean="0"/>
            <a:t>（吉田）</a:t>
          </a:r>
          <a:endParaRPr kumimoji="1" lang="ja-JP" altLang="en-US" sz="700" dirty="0"/>
        </a:p>
      </dgm:t>
    </dgm:pt>
    <dgm:pt modelId="{4E51CB2D-71EA-4FA5-8DE5-065987E50E30}" type="parTrans" cxnId="{B2153AD4-2783-4754-BBA9-AF6467A5A9B7}">
      <dgm:prSet/>
      <dgm:spPr/>
      <dgm:t>
        <a:bodyPr/>
        <a:lstStyle/>
        <a:p>
          <a:endParaRPr kumimoji="1" lang="ja-JP" altLang="en-US"/>
        </a:p>
      </dgm:t>
    </dgm:pt>
    <dgm:pt modelId="{2DEEDB7C-5AF3-4DF4-AF88-FA7210DFC12C}" type="sibTrans" cxnId="{B2153AD4-2783-4754-BBA9-AF6467A5A9B7}">
      <dgm:prSet/>
      <dgm:spPr/>
      <dgm:t>
        <a:bodyPr/>
        <a:lstStyle/>
        <a:p>
          <a:endParaRPr kumimoji="1" lang="ja-JP" altLang="en-US"/>
        </a:p>
      </dgm:t>
    </dgm:pt>
    <dgm:pt modelId="{DDEAAA55-ED34-4919-8D61-52EA5DF028E2}">
      <dgm:prSet phldrT="[テキスト]" custT="1"/>
      <dgm:spPr/>
      <dgm:t>
        <a:bodyPr/>
        <a:lstStyle/>
        <a:p>
          <a:r>
            <a:rPr kumimoji="1" lang="ja-JP" altLang="en-US" sz="700" dirty="0" smtClean="0"/>
            <a:t>地上計画班班長</a:t>
          </a:r>
          <a:endParaRPr kumimoji="1" lang="en-US" altLang="ja-JP" sz="700" dirty="0" smtClean="0"/>
        </a:p>
        <a:p>
          <a:r>
            <a:rPr kumimoji="1" lang="ja-JP" altLang="en-US" sz="700" dirty="0" smtClean="0"/>
            <a:t>（土居）</a:t>
          </a:r>
          <a:endParaRPr kumimoji="1" lang="ja-JP" altLang="en-US" sz="700" dirty="0"/>
        </a:p>
      </dgm:t>
    </dgm:pt>
    <dgm:pt modelId="{AFE01DF2-C99D-4ED3-A30D-F611FBE84294}" type="parTrans" cxnId="{9157C362-AAFF-475F-A631-5863308653AB}">
      <dgm:prSet/>
      <dgm:spPr/>
      <dgm:t>
        <a:bodyPr/>
        <a:lstStyle/>
        <a:p>
          <a:endParaRPr kumimoji="1" lang="ja-JP" altLang="en-US"/>
        </a:p>
      </dgm:t>
    </dgm:pt>
    <dgm:pt modelId="{DDE08A9F-B830-457E-87EB-1C34522FFEA6}" type="sibTrans" cxnId="{9157C362-AAFF-475F-A631-5863308653AB}">
      <dgm:prSet/>
      <dgm:spPr/>
      <dgm:t>
        <a:bodyPr/>
        <a:lstStyle/>
        <a:p>
          <a:endParaRPr kumimoji="1" lang="ja-JP" altLang="en-US"/>
        </a:p>
      </dgm:t>
    </dgm:pt>
    <dgm:pt modelId="{28A0667A-BFF7-4E44-9C6A-B3BF11A6FF56}">
      <dgm:prSet phldrT="[テキスト]" custT="1"/>
      <dgm:spPr/>
      <dgm:t>
        <a:bodyPr/>
        <a:lstStyle/>
        <a:p>
          <a:r>
            <a:rPr kumimoji="1" lang="ja-JP" altLang="en-US" sz="700" dirty="0" smtClean="0"/>
            <a:t>スペース計画班班長（松原（兼）</a:t>
          </a:r>
          <a:endParaRPr kumimoji="1" lang="ja-JP" altLang="en-US" sz="700" dirty="0"/>
        </a:p>
      </dgm:t>
    </dgm:pt>
    <dgm:pt modelId="{1BB3120C-3023-4E12-8BDE-E5A5AC904631}" type="parTrans" cxnId="{A3A534DF-BF43-4E9C-94DB-5001C44C5A55}">
      <dgm:prSet/>
      <dgm:spPr/>
      <dgm:t>
        <a:bodyPr/>
        <a:lstStyle/>
        <a:p>
          <a:endParaRPr kumimoji="1" lang="ja-JP" altLang="en-US"/>
        </a:p>
      </dgm:t>
    </dgm:pt>
    <dgm:pt modelId="{D6B7DD15-E793-4C30-8C30-F31542CD2869}" type="sibTrans" cxnId="{A3A534DF-BF43-4E9C-94DB-5001C44C5A55}">
      <dgm:prSet/>
      <dgm:spPr/>
      <dgm:t>
        <a:bodyPr/>
        <a:lstStyle/>
        <a:p>
          <a:endParaRPr kumimoji="1" lang="ja-JP" altLang="en-US"/>
        </a:p>
      </dgm:t>
    </dgm:pt>
    <dgm:pt modelId="{EB87B47A-933A-40A5-9FD0-78CF3E8F917C}">
      <dgm:prSet custT="1"/>
      <dgm:spPr/>
      <dgm:t>
        <a:bodyPr/>
        <a:lstStyle/>
        <a:p>
          <a:r>
            <a:rPr kumimoji="1" lang="ja-JP" altLang="en-US" sz="700" dirty="0" smtClean="0"/>
            <a:t>宇宙論・構造形成</a:t>
          </a:r>
          <a:endParaRPr kumimoji="1" lang="en-US" altLang="ja-JP" sz="700" dirty="0" smtClean="0"/>
        </a:p>
        <a:p>
          <a:r>
            <a:rPr kumimoji="1" lang="ja-JP" altLang="en-US" sz="700" dirty="0" smtClean="0"/>
            <a:t>（戸谷）</a:t>
          </a:r>
          <a:endParaRPr kumimoji="1" lang="ja-JP" altLang="en-US" sz="700" dirty="0"/>
        </a:p>
      </dgm:t>
    </dgm:pt>
    <dgm:pt modelId="{4B31811D-B80D-4D72-8B06-B8A1592FD15C}" type="parTrans" cxnId="{28493033-81D5-406A-897D-3E58D413C653}">
      <dgm:prSet/>
      <dgm:spPr/>
      <dgm:t>
        <a:bodyPr/>
        <a:lstStyle/>
        <a:p>
          <a:endParaRPr kumimoji="1" lang="ja-JP" altLang="en-US"/>
        </a:p>
      </dgm:t>
    </dgm:pt>
    <dgm:pt modelId="{22332D9D-ED66-4601-B127-3D9EA463145B}" type="sibTrans" cxnId="{28493033-81D5-406A-897D-3E58D413C653}">
      <dgm:prSet/>
      <dgm:spPr/>
      <dgm:t>
        <a:bodyPr/>
        <a:lstStyle/>
        <a:p>
          <a:endParaRPr kumimoji="1" lang="ja-JP" altLang="en-US"/>
        </a:p>
      </dgm:t>
    </dgm:pt>
    <dgm:pt modelId="{72F01D21-3908-4002-BC5C-E70F8FCF0F2B}">
      <dgm:prSet custT="1"/>
      <dgm:spPr/>
      <dgm:t>
        <a:bodyPr/>
        <a:lstStyle/>
        <a:p>
          <a:r>
            <a:rPr kumimoji="1" lang="ja-JP" altLang="en-US" sz="700" dirty="0" smtClean="0"/>
            <a:t>クウェーサー・</a:t>
          </a:r>
          <a:r>
            <a:rPr kumimoji="1" lang="en-US" altLang="ja-JP" sz="700" dirty="0" smtClean="0"/>
            <a:t>AGN</a:t>
          </a:r>
        </a:p>
        <a:p>
          <a:r>
            <a:rPr kumimoji="1" lang="ja-JP" altLang="en-US" sz="700" dirty="0" smtClean="0"/>
            <a:t>（長尾）</a:t>
          </a:r>
          <a:endParaRPr kumimoji="1" lang="ja-JP" altLang="en-US" sz="700" dirty="0"/>
        </a:p>
      </dgm:t>
    </dgm:pt>
    <dgm:pt modelId="{E5F7C8D4-84E8-4EE2-B985-DE8B74688B6A}" type="parTrans" cxnId="{4BF3BAD2-269A-4FE8-9EB7-123F198A0D37}">
      <dgm:prSet/>
      <dgm:spPr/>
      <dgm:t>
        <a:bodyPr/>
        <a:lstStyle/>
        <a:p>
          <a:endParaRPr kumimoji="1" lang="ja-JP" altLang="en-US"/>
        </a:p>
      </dgm:t>
    </dgm:pt>
    <dgm:pt modelId="{272ED255-DA18-499A-B889-5C4349F6FB8F}" type="sibTrans" cxnId="{4BF3BAD2-269A-4FE8-9EB7-123F198A0D37}">
      <dgm:prSet/>
      <dgm:spPr/>
      <dgm:t>
        <a:bodyPr/>
        <a:lstStyle/>
        <a:p>
          <a:endParaRPr kumimoji="1" lang="ja-JP" altLang="en-US"/>
        </a:p>
      </dgm:t>
    </dgm:pt>
    <dgm:pt modelId="{D86A9D99-CADE-413D-AF38-62FA31FBCE3B}">
      <dgm:prSet custT="1"/>
      <dgm:spPr/>
      <dgm:t>
        <a:bodyPr/>
        <a:lstStyle/>
        <a:p>
          <a:r>
            <a:rPr kumimoji="1" lang="ja-JP" altLang="en-US" sz="700" dirty="0" smtClean="0"/>
            <a:t>銀河・銀河団</a:t>
          </a:r>
          <a:endParaRPr kumimoji="1" lang="en-US" altLang="ja-JP" sz="700" dirty="0" smtClean="0"/>
        </a:p>
        <a:p>
          <a:r>
            <a:rPr kumimoji="1" lang="ja-JP" altLang="en-US" sz="700" dirty="0" smtClean="0"/>
            <a:t>（柏川）</a:t>
          </a:r>
          <a:endParaRPr kumimoji="1" lang="ja-JP" altLang="en-US" sz="700" dirty="0"/>
        </a:p>
      </dgm:t>
    </dgm:pt>
    <dgm:pt modelId="{9AA203BB-D737-44D1-AA1B-83CACB9FCD6C}" type="parTrans" cxnId="{3AB779E1-0ABC-4B2A-AB00-AD799DB6A9E5}">
      <dgm:prSet/>
      <dgm:spPr/>
      <dgm:t>
        <a:bodyPr/>
        <a:lstStyle/>
        <a:p>
          <a:endParaRPr kumimoji="1" lang="ja-JP" altLang="en-US"/>
        </a:p>
      </dgm:t>
    </dgm:pt>
    <dgm:pt modelId="{6B35904A-2BA3-4A39-BA06-CB679A8ADFBD}" type="sibTrans" cxnId="{3AB779E1-0ABC-4B2A-AB00-AD799DB6A9E5}">
      <dgm:prSet/>
      <dgm:spPr/>
      <dgm:t>
        <a:bodyPr/>
        <a:lstStyle/>
        <a:p>
          <a:endParaRPr kumimoji="1" lang="ja-JP" altLang="en-US"/>
        </a:p>
      </dgm:t>
    </dgm:pt>
    <dgm:pt modelId="{58ADBDD2-38B5-43D4-810D-C48B8D24A8E2}">
      <dgm:prSet custT="1"/>
      <dgm:spPr/>
      <dgm:t>
        <a:bodyPr/>
        <a:lstStyle/>
        <a:p>
          <a:r>
            <a:rPr kumimoji="1" lang="ja-JP" altLang="en-US" sz="700" dirty="0" smtClean="0"/>
            <a:t>星惑星系形成検討班　高見班長</a:t>
          </a:r>
          <a:endParaRPr kumimoji="1" lang="ja-JP" altLang="en-US" sz="700" dirty="0"/>
        </a:p>
      </dgm:t>
    </dgm:pt>
    <dgm:pt modelId="{5407444D-5DE7-4FBE-A3B3-449916CB152A}" type="parTrans" cxnId="{0E3D31D5-5487-4299-9CDD-7B9DCA51BDB8}">
      <dgm:prSet/>
      <dgm:spPr/>
      <dgm:t>
        <a:bodyPr/>
        <a:lstStyle/>
        <a:p>
          <a:endParaRPr kumimoji="1" lang="ja-JP" altLang="en-US"/>
        </a:p>
      </dgm:t>
    </dgm:pt>
    <dgm:pt modelId="{EC00E62E-06B8-4E36-B209-58B5C65BEF3E}" type="sibTrans" cxnId="{0E3D31D5-5487-4299-9CDD-7B9DCA51BDB8}">
      <dgm:prSet/>
      <dgm:spPr/>
      <dgm:t>
        <a:bodyPr/>
        <a:lstStyle/>
        <a:p>
          <a:endParaRPr kumimoji="1" lang="ja-JP" altLang="en-US"/>
        </a:p>
      </dgm:t>
    </dgm:pt>
    <dgm:pt modelId="{3A85F48C-2D86-4F27-B1DC-C295CD94D1E6}">
      <dgm:prSet custT="1"/>
      <dgm:spPr/>
      <dgm:t>
        <a:bodyPr/>
        <a:lstStyle/>
        <a:p>
          <a:r>
            <a:rPr kumimoji="1" lang="ja-JP" altLang="en-US" sz="700" dirty="0" smtClean="0"/>
            <a:t>銀河系・局所銀河　（金田）</a:t>
          </a:r>
          <a:endParaRPr kumimoji="1" lang="ja-JP" altLang="en-US" sz="700" dirty="0"/>
        </a:p>
      </dgm:t>
    </dgm:pt>
    <dgm:pt modelId="{066EFEA7-9C3C-4442-9948-3DFA005906C4}" type="parTrans" cxnId="{BA7D4A1F-12B7-44F7-81A9-337674A2A862}">
      <dgm:prSet/>
      <dgm:spPr/>
      <dgm:t>
        <a:bodyPr/>
        <a:lstStyle/>
        <a:p>
          <a:endParaRPr kumimoji="1" lang="ja-JP" altLang="en-US"/>
        </a:p>
      </dgm:t>
    </dgm:pt>
    <dgm:pt modelId="{5BC39B44-7AAA-4462-9FA4-F1EC5AB306CC}" type="sibTrans" cxnId="{BA7D4A1F-12B7-44F7-81A9-337674A2A862}">
      <dgm:prSet/>
      <dgm:spPr/>
      <dgm:t>
        <a:bodyPr/>
        <a:lstStyle/>
        <a:p>
          <a:endParaRPr kumimoji="1" lang="ja-JP" altLang="en-US"/>
        </a:p>
      </dgm:t>
    </dgm:pt>
    <dgm:pt modelId="{F49B6344-7017-4908-8E50-019C5344E02C}">
      <dgm:prSet custT="1"/>
      <dgm:spPr/>
      <dgm:t>
        <a:bodyPr/>
        <a:lstStyle/>
        <a:p>
          <a:r>
            <a:rPr kumimoji="1" lang="ja-JP" altLang="en-US" sz="700" dirty="0" smtClean="0"/>
            <a:t>恒星物理・超新星・晩期型星</a:t>
          </a:r>
          <a:endParaRPr kumimoji="1" lang="en-US" altLang="ja-JP" sz="700" dirty="0" smtClean="0"/>
        </a:p>
        <a:p>
          <a:r>
            <a:rPr kumimoji="1" lang="ja-JP" altLang="en-US" sz="700" dirty="0" smtClean="0"/>
            <a:t>　（橋本）</a:t>
          </a:r>
          <a:endParaRPr kumimoji="1" lang="ja-JP" altLang="en-US" sz="700" dirty="0"/>
        </a:p>
      </dgm:t>
    </dgm:pt>
    <dgm:pt modelId="{D585D74E-BC3B-4170-B11E-181F38042EEA}" type="parTrans" cxnId="{DB3C1643-D9D1-4153-B640-7AFF0AF96280}">
      <dgm:prSet/>
      <dgm:spPr/>
      <dgm:t>
        <a:bodyPr/>
        <a:lstStyle/>
        <a:p>
          <a:endParaRPr kumimoji="1" lang="ja-JP" altLang="en-US"/>
        </a:p>
      </dgm:t>
    </dgm:pt>
    <dgm:pt modelId="{7F764C04-55E6-40F1-9435-46A602DB43F3}" type="sibTrans" cxnId="{DB3C1643-D9D1-4153-B640-7AFF0AF96280}">
      <dgm:prSet/>
      <dgm:spPr/>
      <dgm:t>
        <a:bodyPr/>
        <a:lstStyle/>
        <a:p>
          <a:endParaRPr kumimoji="1" lang="ja-JP" altLang="en-US"/>
        </a:p>
      </dgm:t>
    </dgm:pt>
    <dgm:pt modelId="{461A1C84-01FF-48AB-85B3-668688B245B0}">
      <dgm:prSet custT="1"/>
      <dgm:spPr/>
      <dgm:t>
        <a:bodyPr/>
        <a:lstStyle/>
        <a:p>
          <a:r>
            <a:rPr kumimoji="1" lang="ja-JP" altLang="en-US" sz="700" dirty="0" smtClean="0"/>
            <a:t>星形成・惑星系・太陽系　（深川）</a:t>
          </a:r>
          <a:endParaRPr kumimoji="1" lang="ja-JP" altLang="en-US" sz="700" dirty="0"/>
        </a:p>
      </dgm:t>
    </dgm:pt>
    <dgm:pt modelId="{BF4A735D-A3CA-4DB6-808B-88D5E4164694}" type="parTrans" cxnId="{8E68C922-981E-4962-A0C6-826DE01EF957}">
      <dgm:prSet/>
      <dgm:spPr/>
      <dgm:t>
        <a:bodyPr/>
        <a:lstStyle/>
        <a:p>
          <a:endParaRPr kumimoji="1" lang="ja-JP" altLang="en-US"/>
        </a:p>
      </dgm:t>
    </dgm:pt>
    <dgm:pt modelId="{C3528867-CE2F-47A9-9238-78379034EC68}" type="sibTrans" cxnId="{8E68C922-981E-4962-A0C6-826DE01EF957}">
      <dgm:prSet/>
      <dgm:spPr/>
      <dgm:t>
        <a:bodyPr/>
        <a:lstStyle/>
        <a:p>
          <a:endParaRPr kumimoji="1" lang="ja-JP" altLang="en-US"/>
        </a:p>
      </dgm:t>
    </dgm:pt>
    <dgm:pt modelId="{7CE00A90-FF6A-4B53-8BE6-84C67A0B3E73}">
      <dgm:prSet custT="1"/>
      <dgm:spPr/>
      <dgm:t>
        <a:bodyPr/>
        <a:lstStyle/>
        <a:p>
          <a:r>
            <a:rPr kumimoji="1" lang="ja-JP" altLang="en-US" sz="700" dirty="0" smtClean="0"/>
            <a:t>恒星物理・超新星・晩期型星検討班　田中</a:t>
          </a:r>
          <a:r>
            <a:rPr kumimoji="1" lang="en-US" altLang="ja-JP" sz="700" dirty="0" smtClean="0"/>
            <a:t>(</a:t>
          </a:r>
          <a:r>
            <a:rPr kumimoji="1" lang="ja-JP" altLang="en-US" sz="700" dirty="0" smtClean="0"/>
            <a:t>雅</a:t>
          </a:r>
          <a:r>
            <a:rPr kumimoji="1" lang="en-US" altLang="ja-JP" sz="700" dirty="0" smtClean="0"/>
            <a:t>)</a:t>
          </a:r>
          <a:r>
            <a:rPr kumimoji="1" lang="ja-JP" altLang="en-US" sz="700" dirty="0" smtClean="0"/>
            <a:t>班長</a:t>
          </a:r>
          <a:endParaRPr kumimoji="1" lang="ja-JP" altLang="en-US" sz="700" dirty="0"/>
        </a:p>
      </dgm:t>
    </dgm:pt>
    <dgm:pt modelId="{96E6A8E0-2C28-47F8-AC13-67E72487F8B4}" type="parTrans" cxnId="{EA2DEDCC-16E4-4D89-94EA-E6D886378CE7}">
      <dgm:prSet/>
      <dgm:spPr/>
      <dgm:t>
        <a:bodyPr/>
        <a:lstStyle/>
        <a:p>
          <a:endParaRPr kumimoji="1" lang="ja-JP" altLang="en-US"/>
        </a:p>
      </dgm:t>
    </dgm:pt>
    <dgm:pt modelId="{B6A8ACCE-490A-4418-B2EF-CD83B485770B}" type="sibTrans" cxnId="{EA2DEDCC-16E4-4D89-94EA-E6D886378CE7}">
      <dgm:prSet/>
      <dgm:spPr/>
      <dgm:t>
        <a:bodyPr/>
        <a:lstStyle/>
        <a:p>
          <a:endParaRPr kumimoji="1" lang="ja-JP" altLang="en-US"/>
        </a:p>
      </dgm:t>
    </dgm:pt>
    <dgm:pt modelId="{832E9A6F-9155-42FF-A37B-13D029A50992}">
      <dgm:prSet custT="1"/>
      <dgm:spPr/>
      <dgm:t>
        <a:bodyPr/>
        <a:lstStyle/>
        <a:p>
          <a:r>
            <a:rPr kumimoji="1" lang="ja-JP" altLang="en-US" sz="700" dirty="0" smtClean="0"/>
            <a:t>星間物質検討班　左近班長</a:t>
          </a:r>
          <a:endParaRPr kumimoji="1" lang="ja-JP" altLang="en-US" sz="700" dirty="0"/>
        </a:p>
      </dgm:t>
    </dgm:pt>
    <dgm:pt modelId="{1791856E-8307-4C59-8F08-738163A32B78}" type="parTrans" cxnId="{49FEED94-A2A6-4051-9AFF-1356297E9C18}">
      <dgm:prSet/>
      <dgm:spPr/>
      <dgm:t>
        <a:bodyPr/>
        <a:lstStyle/>
        <a:p>
          <a:endParaRPr kumimoji="1" lang="ja-JP" altLang="en-US"/>
        </a:p>
      </dgm:t>
    </dgm:pt>
    <dgm:pt modelId="{76836E03-FB3F-4A31-834D-916F833EC96F}" type="sibTrans" cxnId="{49FEED94-A2A6-4051-9AFF-1356297E9C18}">
      <dgm:prSet/>
      <dgm:spPr/>
      <dgm:t>
        <a:bodyPr/>
        <a:lstStyle/>
        <a:p>
          <a:endParaRPr kumimoji="1" lang="ja-JP" altLang="en-US"/>
        </a:p>
      </dgm:t>
    </dgm:pt>
    <dgm:pt modelId="{D15C4277-3929-4C95-8D3B-221B35337CF3}">
      <dgm:prSet custT="1"/>
      <dgm:spPr/>
      <dgm:t>
        <a:bodyPr/>
        <a:lstStyle/>
        <a:p>
          <a:r>
            <a:rPr kumimoji="1" lang="ja-JP" altLang="en-US" sz="700" dirty="0" smtClean="0"/>
            <a:t>宇宙論・構造形成検討　高田班長</a:t>
          </a:r>
          <a:endParaRPr kumimoji="1" lang="ja-JP" altLang="en-US" sz="700" dirty="0"/>
        </a:p>
      </dgm:t>
    </dgm:pt>
    <dgm:pt modelId="{97FC2840-5211-48FF-8946-046088F48ACC}" type="parTrans" cxnId="{E53906AC-6216-435C-97A1-8BA4E00969AA}">
      <dgm:prSet/>
      <dgm:spPr/>
      <dgm:t>
        <a:bodyPr/>
        <a:lstStyle/>
        <a:p>
          <a:endParaRPr kumimoji="1" lang="ja-JP" altLang="en-US"/>
        </a:p>
      </dgm:t>
    </dgm:pt>
    <dgm:pt modelId="{C0D5CC35-F45B-43DF-84B2-2A719E316086}" type="sibTrans" cxnId="{E53906AC-6216-435C-97A1-8BA4E00969AA}">
      <dgm:prSet/>
      <dgm:spPr/>
      <dgm:t>
        <a:bodyPr/>
        <a:lstStyle/>
        <a:p>
          <a:endParaRPr kumimoji="1" lang="ja-JP" altLang="en-US"/>
        </a:p>
      </dgm:t>
    </dgm:pt>
    <dgm:pt modelId="{446E7E9C-8D7E-4583-A6D6-51D4DA849645}">
      <dgm:prSet custT="1"/>
      <dgm:spPr/>
      <dgm:t>
        <a:bodyPr/>
        <a:lstStyle/>
        <a:p>
          <a:r>
            <a:rPr kumimoji="1" lang="ja-JP" altLang="en-US" sz="700" dirty="0" smtClean="0"/>
            <a:t>クウェーサー・</a:t>
          </a:r>
          <a:r>
            <a:rPr kumimoji="1" lang="en-US" altLang="ja-JP" sz="700" dirty="0" smtClean="0"/>
            <a:t>AGN</a:t>
          </a:r>
          <a:r>
            <a:rPr kumimoji="1" lang="ja-JP" altLang="en-US" sz="700" dirty="0" smtClean="0"/>
            <a:t>検討 松岡班長</a:t>
          </a:r>
          <a:endParaRPr kumimoji="1" lang="ja-JP" altLang="en-US" sz="700" dirty="0"/>
        </a:p>
      </dgm:t>
    </dgm:pt>
    <dgm:pt modelId="{B52DDE6B-C248-48D7-8A87-6C4A13A85A47}" type="parTrans" cxnId="{38D33EF2-914A-47E7-B306-BA039911578E}">
      <dgm:prSet/>
      <dgm:spPr/>
      <dgm:t>
        <a:bodyPr/>
        <a:lstStyle/>
        <a:p>
          <a:endParaRPr kumimoji="1" lang="ja-JP" altLang="en-US"/>
        </a:p>
      </dgm:t>
    </dgm:pt>
    <dgm:pt modelId="{64FE64EC-F4EB-4D95-92A2-857635360366}" type="sibTrans" cxnId="{38D33EF2-914A-47E7-B306-BA039911578E}">
      <dgm:prSet/>
      <dgm:spPr/>
      <dgm:t>
        <a:bodyPr/>
        <a:lstStyle/>
        <a:p>
          <a:endParaRPr kumimoji="1" lang="ja-JP" altLang="en-US"/>
        </a:p>
      </dgm:t>
    </dgm:pt>
    <dgm:pt modelId="{003E0E91-1123-4523-B3E7-0D93991BE2E5}">
      <dgm:prSet custT="1"/>
      <dgm:spPr/>
      <dgm:t>
        <a:bodyPr/>
        <a:lstStyle/>
        <a:p>
          <a:r>
            <a:rPr kumimoji="1" lang="ja-JP" altLang="en-US" sz="700" dirty="0" smtClean="0"/>
            <a:t>初代天体と再電離検討班　大内班長</a:t>
          </a:r>
          <a:endParaRPr kumimoji="1" lang="ja-JP" altLang="en-US" sz="700" dirty="0"/>
        </a:p>
      </dgm:t>
    </dgm:pt>
    <dgm:pt modelId="{9B07033A-9124-49CE-90AC-A01F6749F8CE}" type="parTrans" cxnId="{331E0A6C-708C-4B28-B57F-B7C058EDB096}">
      <dgm:prSet/>
      <dgm:spPr/>
      <dgm:t>
        <a:bodyPr/>
        <a:lstStyle/>
        <a:p>
          <a:endParaRPr kumimoji="1" lang="ja-JP" altLang="en-US"/>
        </a:p>
      </dgm:t>
    </dgm:pt>
    <dgm:pt modelId="{B651E7F9-5BDF-4022-92F3-C151870CEB1F}" type="sibTrans" cxnId="{331E0A6C-708C-4B28-B57F-B7C058EDB096}">
      <dgm:prSet/>
      <dgm:spPr/>
      <dgm:t>
        <a:bodyPr/>
        <a:lstStyle/>
        <a:p>
          <a:endParaRPr kumimoji="1" lang="ja-JP" altLang="en-US"/>
        </a:p>
      </dgm:t>
    </dgm:pt>
    <dgm:pt modelId="{76C33B23-37E5-4200-BC28-F5D5C1C0E055}">
      <dgm:prSet custT="1"/>
      <dgm:spPr/>
      <dgm:t>
        <a:bodyPr/>
        <a:lstStyle/>
        <a:p>
          <a:r>
            <a:rPr kumimoji="1" lang="ja-JP" altLang="en-US" sz="700" dirty="0" smtClean="0"/>
            <a:t>局所銀河</a:t>
          </a:r>
          <a:r>
            <a:rPr kumimoji="1" lang="en-US" altLang="ja-JP" sz="700" dirty="0" smtClean="0"/>
            <a:t>(</a:t>
          </a:r>
          <a:r>
            <a:rPr kumimoji="1" lang="ja-JP" altLang="en-US" sz="700" dirty="0" smtClean="0"/>
            <a:t>星団</a:t>
          </a:r>
          <a:r>
            <a:rPr kumimoji="1" lang="en-US" altLang="ja-JP" sz="700" dirty="0" smtClean="0"/>
            <a:t>)</a:t>
          </a:r>
          <a:r>
            <a:rPr kumimoji="1" lang="ja-JP" altLang="en-US" sz="700" dirty="0" smtClean="0"/>
            <a:t>検討班　青木班長</a:t>
          </a:r>
          <a:endParaRPr kumimoji="1" lang="ja-JP" altLang="en-US" sz="700" dirty="0"/>
        </a:p>
      </dgm:t>
    </dgm:pt>
    <dgm:pt modelId="{5D94908C-2DE7-450B-9008-13617006E6E4}" type="parTrans" cxnId="{18581B0A-AFB9-453D-9CCF-ED6F6DC21E4B}">
      <dgm:prSet/>
      <dgm:spPr/>
      <dgm:t>
        <a:bodyPr/>
        <a:lstStyle/>
        <a:p>
          <a:endParaRPr kumimoji="1" lang="ja-JP" altLang="en-US"/>
        </a:p>
      </dgm:t>
    </dgm:pt>
    <dgm:pt modelId="{1C77FDD8-63ED-4245-8A1E-9A8A892F6042}" type="sibTrans" cxnId="{18581B0A-AFB9-453D-9CCF-ED6F6DC21E4B}">
      <dgm:prSet/>
      <dgm:spPr/>
      <dgm:t>
        <a:bodyPr/>
        <a:lstStyle/>
        <a:p>
          <a:endParaRPr kumimoji="1" lang="ja-JP" altLang="en-US"/>
        </a:p>
      </dgm:t>
    </dgm:pt>
    <dgm:pt modelId="{DEB5DDC5-2E50-4F0D-958F-22348355EC7B}">
      <dgm:prSet custT="1"/>
      <dgm:spPr/>
      <dgm:t>
        <a:bodyPr/>
        <a:lstStyle/>
        <a:p>
          <a:r>
            <a:rPr kumimoji="1" lang="ja-JP" altLang="en-US" sz="700" dirty="0" smtClean="0"/>
            <a:t>系外惑星検討班　松尾班長</a:t>
          </a:r>
          <a:endParaRPr kumimoji="1" lang="ja-JP" altLang="en-US" sz="700" dirty="0"/>
        </a:p>
      </dgm:t>
    </dgm:pt>
    <dgm:pt modelId="{A1A44487-AB04-48FB-8D9B-6F0B425DF16E}" type="parTrans" cxnId="{5A66B69E-9717-46AB-9B2A-42762EC5C6E1}">
      <dgm:prSet/>
      <dgm:spPr/>
      <dgm:t>
        <a:bodyPr/>
        <a:lstStyle/>
        <a:p>
          <a:endParaRPr kumimoji="1" lang="ja-JP" altLang="en-US"/>
        </a:p>
      </dgm:t>
    </dgm:pt>
    <dgm:pt modelId="{5DCD03A3-D4A3-471B-AFA1-CDF742BFE80D}" type="sibTrans" cxnId="{5A66B69E-9717-46AB-9B2A-42762EC5C6E1}">
      <dgm:prSet/>
      <dgm:spPr/>
      <dgm:t>
        <a:bodyPr/>
        <a:lstStyle/>
        <a:p>
          <a:endParaRPr kumimoji="1" lang="ja-JP" altLang="en-US"/>
        </a:p>
      </dgm:t>
    </dgm:pt>
    <dgm:pt modelId="{2579913D-34BE-40A1-B4C1-0BD887A760AB}">
      <dgm:prSet/>
      <dgm:spPr/>
      <dgm:t>
        <a:bodyPr/>
        <a:lstStyle/>
        <a:p>
          <a:r>
            <a:rPr kumimoji="1" lang="ja-JP" altLang="en-US" dirty="0" smtClean="0"/>
            <a:t>メンバー</a:t>
          </a:r>
          <a:r>
            <a:rPr kumimoji="1" lang="en-US" altLang="ja-JP" dirty="0" smtClean="0"/>
            <a:t>2</a:t>
          </a:r>
          <a:endParaRPr kumimoji="1" lang="ja-JP" altLang="en-US" dirty="0"/>
        </a:p>
      </dgm:t>
    </dgm:pt>
    <dgm:pt modelId="{55568C07-19B2-4A7A-9EDF-F23FE5B12821}" type="parTrans" cxnId="{C3E7E345-B860-4D3F-91DB-C35EEC1B3CA6}">
      <dgm:prSet/>
      <dgm:spPr/>
      <dgm:t>
        <a:bodyPr/>
        <a:lstStyle/>
        <a:p>
          <a:endParaRPr kumimoji="1" lang="ja-JP" altLang="en-US"/>
        </a:p>
      </dgm:t>
    </dgm:pt>
    <dgm:pt modelId="{247187DF-36CB-45F1-BEBF-B37C486EF847}" type="sibTrans" cxnId="{C3E7E345-B860-4D3F-91DB-C35EEC1B3CA6}">
      <dgm:prSet/>
      <dgm:spPr/>
      <dgm:t>
        <a:bodyPr/>
        <a:lstStyle/>
        <a:p>
          <a:endParaRPr kumimoji="1" lang="ja-JP" altLang="en-US"/>
        </a:p>
      </dgm:t>
    </dgm:pt>
    <dgm:pt modelId="{F36EEDE5-E184-43E9-8DAF-2ABBDC84763D}">
      <dgm:prSet/>
      <dgm:spPr/>
      <dgm:t>
        <a:bodyPr/>
        <a:lstStyle/>
        <a:p>
          <a:r>
            <a:rPr kumimoji="1" lang="ja-JP" altLang="en-US" dirty="0" smtClean="0"/>
            <a:t>メンバー１</a:t>
          </a:r>
          <a:endParaRPr kumimoji="1" lang="ja-JP" altLang="en-US" dirty="0"/>
        </a:p>
      </dgm:t>
    </dgm:pt>
    <dgm:pt modelId="{2B934D8B-2202-42F3-BE89-DC9D9D61FC71}" type="parTrans" cxnId="{F366C964-D9DF-4BCB-AE7E-DCBAF09D51A9}">
      <dgm:prSet/>
      <dgm:spPr/>
      <dgm:t>
        <a:bodyPr/>
        <a:lstStyle/>
        <a:p>
          <a:endParaRPr kumimoji="1" lang="ja-JP" altLang="en-US"/>
        </a:p>
      </dgm:t>
    </dgm:pt>
    <dgm:pt modelId="{60263F47-82F4-44B6-A2D4-DD2ABAB8D27D}" type="sibTrans" cxnId="{F366C964-D9DF-4BCB-AE7E-DCBAF09D51A9}">
      <dgm:prSet/>
      <dgm:spPr/>
      <dgm:t>
        <a:bodyPr/>
        <a:lstStyle/>
        <a:p>
          <a:endParaRPr kumimoji="1" lang="ja-JP" altLang="en-US"/>
        </a:p>
      </dgm:t>
    </dgm:pt>
    <dgm:pt modelId="{33F5D9E7-DB6A-4227-A466-3DD73723FCA6}">
      <dgm:prSet/>
      <dgm:spPr/>
      <dgm:t>
        <a:bodyPr/>
        <a:lstStyle/>
        <a:p>
          <a:r>
            <a:rPr kumimoji="1" lang="ja-JP" altLang="en-US" dirty="0" smtClean="0"/>
            <a:t>メンバー</a:t>
          </a:r>
          <a:r>
            <a:rPr kumimoji="1" lang="en-US" altLang="ja-JP" dirty="0" smtClean="0"/>
            <a:t>2</a:t>
          </a:r>
          <a:endParaRPr kumimoji="1" lang="ja-JP" altLang="en-US" dirty="0"/>
        </a:p>
      </dgm:t>
    </dgm:pt>
    <dgm:pt modelId="{7627D282-E454-4793-8C27-D0B52C23A7FA}" type="parTrans" cxnId="{2AE70E54-B568-41E0-9BD4-F5285AF0579F}">
      <dgm:prSet/>
      <dgm:spPr/>
      <dgm:t>
        <a:bodyPr/>
        <a:lstStyle/>
        <a:p>
          <a:endParaRPr kumimoji="1" lang="ja-JP" altLang="en-US"/>
        </a:p>
      </dgm:t>
    </dgm:pt>
    <dgm:pt modelId="{E829956B-38D2-428B-BDA7-FA34CC00FB4B}" type="sibTrans" cxnId="{2AE70E54-B568-41E0-9BD4-F5285AF0579F}">
      <dgm:prSet/>
      <dgm:spPr/>
      <dgm:t>
        <a:bodyPr/>
        <a:lstStyle/>
        <a:p>
          <a:endParaRPr kumimoji="1" lang="ja-JP" altLang="en-US"/>
        </a:p>
      </dgm:t>
    </dgm:pt>
    <dgm:pt modelId="{79A383D1-7043-4B02-88C0-E4141441FDA6}">
      <dgm:prSet/>
      <dgm:spPr/>
      <dgm:t>
        <a:bodyPr/>
        <a:lstStyle/>
        <a:p>
          <a:r>
            <a:rPr kumimoji="1" lang="ja-JP" altLang="en-US" dirty="0" smtClean="0"/>
            <a:t>メンバー１</a:t>
          </a:r>
          <a:endParaRPr kumimoji="1" lang="ja-JP" altLang="en-US" dirty="0"/>
        </a:p>
      </dgm:t>
    </dgm:pt>
    <dgm:pt modelId="{C8B385EE-F244-4A9D-A418-2A5049BA0BF0}" type="parTrans" cxnId="{5ECC9745-CC28-4060-B30A-A5F604A88EA4}">
      <dgm:prSet/>
      <dgm:spPr/>
      <dgm:t>
        <a:bodyPr/>
        <a:lstStyle/>
        <a:p>
          <a:endParaRPr kumimoji="1" lang="ja-JP" altLang="en-US"/>
        </a:p>
      </dgm:t>
    </dgm:pt>
    <dgm:pt modelId="{5F3B80DB-50D2-46E3-9773-DDFF52F9664D}" type="sibTrans" cxnId="{5ECC9745-CC28-4060-B30A-A5F604A88EA4}">
      <dgm:prSet/>
      <dgm:spPr/>
      <dgm:t>
        <a:bodyPr/>
        <a:lstStyle/>
        <a:p>
          <a:endParaRPr kumimoji="1" lang="ja-JP" altLang="en-US"/>
        </a:p>
      </dgm:t>
    </dgm:pt>
    <dgm:pt modelId="{137194C9-E341-4C9E-A93D-26478EE6FD32}">
      <dgm:prSet/>
      <dgm:spPr/>
      <dgm:t>
        <a:bodyPr/>
        <a:lstStyle/>
        <a:p>
          <a:r>
            <a:rPr kumimoji="1" lang="ja-JP" altLang="en-US" dirty="0" smtClean="0"/>
            <a:t>メンバー</a:t>
          </a:r>
          <a:r>
            <a:rPr kumimoji="1" lang="en-US" altLang="ja-JP" dirty="0" smtClean="0"/>
            <a:t>2</a:t>
          </a:r>
          <a:endParaRPr kumimoji="1" lang="ja-JP" altLang="en-US" dirty="0"/>
        </a:p>
      </dgm:t>
    </dgm:pt>
    <dgm:pt modelId="{C9F8B2A6-82DC-4ECB-B8C9-902E3A4963C7}" type="parTrans" cxnId="{05C25598-A23E-4B23-8DA3-AE7868A3A782}">
      <dgm:prSet/>
      <dgm:spPr/>
      <dgm:t>
        <a:bodyPr/>
        <a:lstStyle/>
        <a:p>
          <a:endParaRPr kumimoji="1" lang="ja-JP" altLang="en-US"/>
        </a:p>
      </dgm:t>
    </dgm:pt>
    <dgm:pt modelId="{54CA6973-E564-449F-9D8E-CDA6AD8126D6}" type="sibTrans" cxnId="{05C25598-A23E-4B23-8DA3-AE7868A3A782}">
      <dgm:prSet/>
      <dgm:spPr/>
      <dgm:t>
        <a:bodyPr/>
        <a:lstStyle/>
        <a:p>
          <a:endParaRPr kumimoji="1" lang="ja-JP" altLang="en-US"/>
        </a:p>
      </dgm:t>
    </dgm:pt>
    <dgm:pt modelId="{899BCBB3-1BDC-44C7-8DB1-A10A2F03E59C}">
      <dgm:prSet/>
      <dgm:spPr/>
      <dgm:t>
        <a:bodyPr/>
        <a:lstStyle/>
        <a:p>
          <a:r>
            <a:rPr kumimoji="1" lang="ja-JP" altLang="en-US" dirty="0" smtClean="0"/>
            <a:t>メンバー１</a:t>
          </a:r>
          <a:endParaRPr kumimoji="1" lang="ja-JP" altLang="en-US" dirty="0"/>
        </a:p>
      </dgm:t>
    </dgm:pt>
    <dgm:pt modelId="{4A588E8E-6DB7-4DFB-B6E2-EF145EDB4910}" type="parTrans" cxnId="{4BAD1758-3A2B-428F-89BF-D401B1EE2FFC}">
      <dgm:prSet/>
      <dgm:spPr/>
      <dgm:t>
        <a:bodyPr/>
        <a:lstStyle/>
        <a:p>
          <a:endParaRPr kumimoji="1" lang="ja-JP" altLang="en-US"/>
        </a:p>
      </dgm:t>
    </dgm:pt>
    <dgm:pt modelId="{2F57B9D1-8B46-4417-85B9-4E78725D8F3B}" type="sibTrans" cxnId="{4BAD1758-3A2B-428F-89BF-D401B1EE2FFC}">
      <dgm:prSet/>
      <dgm:spPr/>
      <dgm:t>
        <a:bodyPr/>
        <a:lstStyle/>
        <a:p>
          <a:endParaRPr kumimoji="1" lang="ja-JP" altLang="en-US"/>
        </a:p>
      </dgm:t>
    </dgm:pt>
    <dgm:pt modelId="{E4277C20-6203-4919-9FEB-28364A6B3048}">
      <dgm:prSet/>
      <dgm:spPr/>
      <dgm:t>
        <a:bodyPr/>
        <a:lstStyle/>
        <a:p>
          <a:r>
            <a:rPr kumimoji="1" lang="ja-JP" altLang="en-US" dirty="0" smtClean="0"/>
            <a:t>メンバー</a:t>
          </a:r>
          <a:r>
            <a:rPr kumimoji="1" lang="en-US" altLang="ja-JP" dirty="0" smtClean="0"/>
            <a:t>2</a:t>
          </a:r>
          <a:endParaRPr kumimoji="1" lang="ja-JP" altLang="en-US" dirty="0"/>
        </a:p>
      </dgm:t>
    </dgm:pt>
    <dgm:pt modelId="{4A4BD92A-79CB-49C9-811C-1111DAB9637D}" type="parTrans" cxnId="{16CAC2CB-D5BB-4532-BDD3-9BE907B1709F}">
      <dgm:prSet/>
      <dgm:spPr/>
      <dgm:t>
        <a:bodyPr/>
        <a:lstStyle/>
        <a:p>
          <a:endParaRPr kumimoji="1" lang="ja-JP" altLang="en-US"/>
        </a:p>
      </dgm:t>
    </dgm:pt>
    <dgm:pt modelId="{BB94E25B-2A39-4DEB-96C5-FD8A359FBF41}" type="sibTrans" cxnId="{16CAC2CB-D5BB-4532-BDD3-9BE907B1709F}">
      <dgm:prSet/>
      <dgm:spPr/>
      <dgm:t>
        <a:bodyPr/>
        <a:lstStyle/>
        <a:p>
          <a:endParaRPr kumimoji="1" lang="ja-JP" altLang="en-US"/>
        </a:p>
      </dgm:t>
    </dgm:pt>
    <dgm:pt modelId="{CB1D882F-8952-4EEF-AA2C-5C0CEDAAC7D6}">
      <dgm:prSet/>
      <dgm:spPr/>
      <dgm:t>
        <a:bodyPr/>
        <a:lstStyle/>
        <a:p>
          <a:r>
            <a:rPr kumimoji="1" lang="ja-JP" altLang="en-US" dirty="0" smtClean="0"/>
            <a:t>メンバー１</a:t>
          </a:r>
          <a:endParaRPr kumimoji="1" lang="ja-JP" altLang="en-US" dirty="0"/>
        </a:p>
      </dgm:t>
    </dgm:pt>
    <dgm:pt modelId="{A11BCACB-8A08-4071-B4AB-60C00FDDB2B1}" type="parTrans" cxnId="{AE14D890-C49E-4964-A875-2AC9BB1A6359}">
      <dgm:prSet/>
      <dgm:spPr/>
      <dgm:t>
        <a:bodyPr/>
        <a:lstStyle/>
        <a:p>
          <a:endParaRPr kumimoji="1" lang="ja-JP" altLang="en-US"/>
        </a:p>
      </dgm:t>
    </dgm:pt>
    <dgm:pt modelId="{A7FDA863-139A-4004-993C-4793E9780C88}" type="sibTrans" cxnId="{AE14D890-C49E-4964-A875-2AC9BB1A6359}">
      <dgm:prSet/>
      <dgm:spPr/>
      <dgm:t>
        <a:bodyPr/>
        <a:lstStyle/>
        <a:p>
          <a:endParaRPr kumimoji="1" lang="ja-JP" altLang="en-US"/>
        </a:p>
      </dgm:t>
    </dgm:pt>
    <dgm:pt modelId="{C0018DA6-B619-4DA1-8149-DD7FABF36767}">
      <dgm:prSet/>
      <dgm:spPr/>
      <dgm:t>
        <a:bodyPr/>
        <a:lstStyle/>
        <a:p>
          <a:r>
            <a:rPr kumimoji="1" lang="ja-JP" altLang="en-US" dirty="0" smtClean="0"/>
            <a:t>メンバー</a:t>
          </a:r>
          <a:r>
            <a:rPr kumimoji="1" lang="en-US" altLang="ja-JP" dirty="0" smtClean="0"/>
            <a:t>2</a:t>
          </a:r>
          <a:endParaRPr kumimoji="1" lang="ja-JP" altLang="en-US" dirty="0"/>
        </a:p>
      </dgm:t>
    </dgm:pt>
    <dgm:pt modelId="{A7B35781-683D-41C3-AE11-FDB1EA50C4B2}" type="parTrans" cxnId="{34B5DD58-EC00-4B5A-9405-0989158784C3}">
      <dgm:prSet/>
      <dgm:spPr/>
      <dgm:t>
        <a:bodyPr/>
        <a:lstStyle/>
        <a:p>
          <a:endParaRPr kumimoji="1" lang="ja-JP" altLang="en-US"/>
        </a:p>
      </dgm:t>
    </dgm:pt>
    <dgm:pt modelId="{D021B40E-71A8-4F4E-9D89-618CBE48369A}" type="sibTrans" cxnId="{34B5DD58-EC00-4B5A-9405-0989158784C3}">
      <dgm:prSet/>
      <dgm:spPr/>
      <dgm:t>
        <a:bodyPr/>
        <a:lstStyle/>
        <a:p>
          <a:endParaRPr kumimoji="1" lang="ja-JP" altLang="en-US"/>
        </a:p>
      </dgm:t>
    </dgm:pt>
    <dgm:pt modelId="{B5ACCB03-3DEC-44BD-8B07-452594505719}">
      <dgm:prSet/>
      <dgm:spPr/>
      <dgm:t>
        <a:bodyPr/>
        <a:lstStyle/>
        <a:p>
          <a:r>
            <a:rPr kumimoji="1" lang="ja-JP" altLang="en-US" dirty="0" smtClean="0"/>
            <a:t>メンバー１</a:t>
          </a:r>
          <a:endParaRPr kumimoji="1" lang="ja-JP" altLang="en-US" dirty="0"/>
        </a:p>
      </dgm:t>
    </dgm:pt>
    <dgm:pt modelId="{1E18671D-380A-4925-AF8F-82991344C9AE}" type="parTrans" cxnId="{627460B0-1E8C-469A-993B-DBE37AB2B33A}">
      <dgm:prSet/>
      <dgm:spPr/>
      <dgm:t>
        <a:bodyPr/>
        <a:lstStyle/>
        <a:p>
          <a:endParaRPr kumimoji="1" lang="ja-JP" altLang="en-US"/>
        </a:p>
      </dgm:t>
    </dgm:pt>
    <dgm:pt modelId="{D8D9DE7F-89F3-4410-A817-A2DF086AF1E1}" type="sibTrans" cxnId="{627460B0-1E8C-469A-993B-DBE37AB2B33A}">
      <dgm:prSet/>
      <dgm:spPr/>
      <dgm:t>
        <a:bodyPr/>
        <a:lstStyle/>
        <a:p>
          <a:endParaRPr kumimoji="1" lang="ja-JP" altLang="en-US"/>
        </a:p>
      </dgm:t>
    </dgm:pt>
    <dgm:pt modelId="{FD331F7F-BCD6-4A51-84F8-1F3773C2C3CE}">
      <dgm:prSet/>
      <dgm:spPr/>
      <dgm:t>
        <a:bodyPr/>
        <a:lstStyle/>
        <a:p>
          <a:r>
            <a:rPr kumimoji="1" lang="ja-JP" altLang="en-US" dirty="0" smtClean="0"/>
            <a:t>メンバー</a:t>
          </a:r>
          <a:r>
            <a:rPr kumimoji="1" lang="en-US" altLang="ja-JP" dirty="0" smtClean="0"/>
            <a:t>2</a:t>
          </a:r>
          <a:endParaRPr kumimoji="1" lang="ja-JP" altLang="en-US" dirty="0"/>
        </a:p>
      </dgm:t>
    </dgm:pt>
    <dgm:pt modelId="{5ECF321C-573E-4ACD-BA35-E1AD8C5F03DE}" type="parTrans" cxnId="{099253FB-7312-4D4A-95BE-37B9894E5BB6}">
      <dgm:prSet/>
      <dgm:spPr/>
      <dgm:t>
        <a:bodyPr/>
        <a:lstStyle/>
        <a:p>
          <a:endParaRPr kumimoji="1" lang="ja-JP" altLang="en-US"/>
        </a:p>
      </dgm:t>
    </dgm:pt>
    <dgm:pt modelId="{71E0DEF1-266A-4975-AB1A-D366906E5287}" type="sibTrans" cxnId="{099253FB-7312-4D4A-95BE-37B9894E5BB6}">
      <dgm:prSet/>
      <dgm:spPr/>
      <dgm:t>
        <a:bodyPr/>
        <a:lstStyle/>
        <a:p>
          <a:endParaRPr kumimoji="1" lang="ja-JP" altLang="en-US"/>
        </a:p>
      </dgm:t>
    </dgm:pt>
    <dgm:pt modelId="{CEF0B086-7201-4853-BFD5-0084A1AF5066}">
      <dgm:prSet/>
      <dgm:spPr/>
      <dgm:t>
        <a:bodyPr/>
        <a:lstStyle/>
        <a:p>
          <a:r>
            <a:rPr kumimoji="1" lang="ja-JP" altLang="en-US" dirty="0" smtClean="0"/>
            <a:t>メンバー１</a:t>
          </a:r>
          <a:endParaRPr kumimoji="1" lang="ja-JP" altLang="en-US" dirty="0"/>
        </a:p>
      </dgm:t>
    </dgm:pt>
    <dgm:pt modelId="{C154DF19-0922-4C78-9314-1D09AF63E515}" type="parTrans" cxnId="{753072F4-30F2-4C13-BA08-17BB8954CC25}">
      <dgm:prSet/>
      <dgm:spPr/>
      <dgm:t>
        <a:bodyPr/>
        <a:lstStyle/>
        <a:p>
          <a:endParaRPr kumimoji="1" lang="ja-JP" altLang="en-US"/>
        </a:p>
      </dgm:t>
    </dgm:pt>
    <dgm:pt modelId="{56F83B5B-C1F8-45BE-9C89-00BACDB4CD1E}" type="sibTrans" cxnId="{753072F4-30F2-4C13-BA08-17BB8954CC25}">
      <dgm:prSet/>
      <dgm:spPr/>
      <dgm:t>
        <a:bodyPr/>
        <a:lstStyle/>
        <a:p>
          <a:endParaRPr kumimoji="1" lang="ja-JP" altLang="en-US"/>
        </a:p>
      </dgm:t>
    </dgm:pt>
    <dgm:pt modelId="{97333C2A-B4F4-4C04-B172-DE190C18627F}">
      <dgm:prSet/>
      <dgm:spPr/>
      <dgm:t>
        <a:bodyPr/>
        <a:lstStyle/>
        <a:p>
          <a:r>
            <a:rPr kumimoji="1" lang="ja-JP" altLang="en-US" dirty="0" smtClean="0"/>
            <a:t>メンバー</a:t>
          </a:r>
          <a:r>
            <a:rPr kumimoji="1" lang="en-US" altLang="ja-JP" dirty="0" smtClean="0"/>
            <a:t>2</a:t>
          </a:r>
          <a:endParaRPr kumimoji="1" lang="ja-JP" altLang="en-US" dirty="0"/>
        </a:p>
      </dgm:t>
    </dgm:pt>
    <dgm:pt modelId="{C32283E6-0B4D-4E3C-A789-C95D94AFACA3}" type="parTrans" cxnId="{53E6A4C3-D739-47E4-8771-9B6CF77BAF7B}">
      <dgm:prSet/>
      <dgm:spPr/>
      <dgm:t>
        <a:bodyPr/>
        <a:lstStyle/>
        <a:p>
          <a:endParaRPr kumimoji="1" lang="ja-JP" altLang="en-US"/>
        </a:p>
      </dgm:t>
    </dgm:pt>
    <dgm:pt modelId="{96D0871F-2EA0-4492-90CA-E3F8A51C3A8C}" type="sibTrans" cxnId="{53E6A4C3-D739-47E4-8771-9B6CF77BAF7B}">
      <dgm:prSet/>
      <dgm:spPr/>
      <dgm:t>
        <a:bodyPr/>
        <a:lstStyle/>
        <a:p>
          <a:endParaRPr kumimoji="1" lang="ja-JP" altLang="en-US"/>
        </a:p>
      </dgm:t>
    </dgm:pt>
    <dgm:pt modelId="{2115D521-9360-4A20-BB02-CCCE3A6A08CE}">
      <dgm:prSet/>
      <dgm:spPr/>
      <dgm:t>
        <a:bodyPr/>
        <a:lstStyle/>
        <a:p>
          <a:r>
            <a:rPr kumimoji="1" lang="ja-JP" altLang="en-US" dirty="0" smtClean="0"/>
            <a:t>メンバー１</a:t>
          </a:r>
          <a:endParaRPr kumimoji="1" lang="ja-JP" altLang="en-US" dirty="0"/>
        </a:p>
      </dgm:t>
    </dgm:pt>
    <dgm:pt modelId="{2AED8DC8-A67B-4D15-9A64-C4F5AAE88488}" type="parTrans" cxnId="{755049B4-9E1E-4227-99BD-03DF451A2042}">
      <dgm:prSet/>
      <dgm:spPr/>
      <dgm:t>
        <a:bodyPr/>
        <a:lstStyle/>
        <a:p>
          <a:endParaRPr kumimoji="1" lang="ja-JP" altLang="en-US"/>
        </a:p>
      </dgm:t>
    </dgm:pt>
    <dgm:pt modelId="{AA090D34-7C3F-4420-845A-BA624EB97C51}" type="sibTrans" cxnId="{755049B4-9E1E-4227-99BD-03DF451A2042}">
      <dgm:prSet/>
      <dgm:spPr/>
      <dgm:t>
        <a:bodyPr/>
        <a:lstStyle/>
        <a:p>
          <a:endParaRPr kumimoji="1" lang="ja-JP" altLang="en-US"/>
        </a:p>
      </dgm:t>
    </dgm:pt>
    <dgm:pt modelId="{0C6C3E73-BD5F-4EAC-896E-B09E5D2C870F}">
      <dgm:prSet/>
      <dgm:spPr/>
      <dgm:t>
        <a:bodyPr/>
        <a:lstStyle/>
        <a:p>
          <a:r>
            <a:rPr kumimoji="1" lang="ja-JP" altLang="en-US" dirty="0" smtClean="0"/>
            <a:t>メンバー</a:t>
          </a:r>
          <a:r>
            <a:rPr kumimoji="1" lang="en-US" altLang="ja-JP" dirty="0" smtClean="0"/>
            <a:t>2</a:t>
          </a:r>
          <a:endParaRPr kumimoji="1" lang="ja-JP" altLang="en-US" dirty="0"/>
        </a:p>
      </dgm:t>
    </dgm:pt>
    <dgm:pt modelId="{B426D7D4-2F02-4324-B54C-7EC76EA4811A}" type="parTrans" cxnId="{53FE5FFE-5AC9-41F1-B149-42268BC2D98C}">
      <dgm:prSet/>
      <dgm:spPr/>
      <dgm:t>
        <a:bodyPr/>
        <a:lstStyle/>
        <a:p>
          <a:endParaRPr kumimoji="1" lang="ja-JP" altLang="en-US"/>
        </a:p>
      </dgm:t>
    </dgm:pt>
    <dgm:pt modelId="{3E60D872-3E70-4020-9F7F-7CBB37665EA2}" type="sibTrans" cxnId="{53FE5FFE-5AC9-41F1-B149-42268BC2D98C}">
      <dgm:prSet/>
      <dgm:spPr/>
      <dgm:t>
        <a:bodyPr/>
        <a:lstStyle/>
        <a:p>
          <a:endParaRPr kumimoji="1" lang="ja-JP" altLang="en-US"/>
        </a:p>
      </dgm:t>
    </dgm:pt>
    <dgm:pt modelId="{689EDBB0-3A4E-48A6-A2AD-226A6C7CC178}">
      <dgm:prSet custT="1"/>
      <dgm:spPr/>
      <dgm:t>
        <a:bodyPr/>
        <a:lstStyle/>
        <a:p>
          <a:r>
            <a:rPr kumimoji="1" lang="ja-JP" altLang="en-US" sz="700" dirty="0" smtClean="0"/>
            <a:t>光赤天連</a:t>
          </a:r>
          <a:endParaRPr kumimoji="1" lang="en-US" altLang="ja-JP" sz="700" dirty="0" smtClean="0"/>
        </a:p>
        <a:p>
          <a:r>
            <a:rPr kumimoji="1" lang="ja-JP" altLang="en-US" sz="700" dirty="0" smtClean="0"/>
            <a:t>運営委員長（川端）</a:t>
          </a:r>
          <a:endParaRPr kumimoji="1" lang="ja-JP" altLang="en-US" sz="700" dirty="0"/>
        </a:p>
      </dgm:t>
    </dgm:pt>
    <dgm:pt modelId="{10F01554-FE73-480D-9BC7-60D0B7FFB7CC}" type="parTrans" cxnId="{87F78727-EAF0-47B4-8459-8E4E5B56AC2C}">
      <dgm:prSet/>
      <dgm:spPr/>
      <dgm:t>
        <a:bodyPr/>
        <a:lstStyle/>
        <a:p>
          <a:endParaRPr kumimoji="1" lang="ja-JP" altLang="en-US"/>
        </a:p>
      </dgm:t>
    </dgm:pt>
    <dgm:pt modelId="{4919170B-0EA3-460C-B7F4-BD90D4E66EBA}" type="sibTrans" cxnId="{87F78727-EAF0-47B4-8459-8E4E5B56AC2C}">
      <dgm:prSet/>
      <dgm:spPr/>
      <dgm:t>
        <a:bodyPr/>
        <a:lstStyle/>
        <a:p>
          <a:endParaRPr kumimoji="1" lang="ja-JP" altLang="en-US"/>
        </a:p>
      </dgm:t>
    </dgm:pt>
    <dgm:pt modelId="{0529447B-597B-4D8A-AE11-E0DAE23EDD84}">
      <dgm:prSet/>
      <dgm:spPr/>
      <dgm:t>
        <a:bodyPr/>
        <a:lstStyle/>
        <a:p>
          <a:r>
            <a:rPr kumimoji="1" lang="ja-JP" altLang="en-US" dirty="0" smtClean="0"/>
            <a:t>メンバー１</a:t>
          </a:r>
          <a:endParaRPr kumimoji="1" lang="ja-JP" altLang="en-US" dirty="0"/>
        </a:p>
      </dgm:t>
    </dgm:pt>
    <dgm:pt modelId="{2C0A7CCD-BF17-4907-B4DF-A3B36AB35E02}" type="sibTrans" cxnId="{B1DD47FF-2A06-40DA-9FB8-73CE27FA592A}">
      <dgm:prSet/>
      <dgm:spPr/>
      <dgm:t>
        <a:bodyPr/>
        <a:lstStyle/>
        <a:p>
          <a:endParaRPr kumimoji="1" lang="ja-JP" altLang="en-US"/>
        </a:p>
      </dgm:t>
    </dgm:pt>
    <dgm:pt modelId="{0A74FA2B-452F-4EE7-BEDA-A5D9E6EFB05A}" type="parTrans" cxnId="{B1DD47FF-2A06-40DA-9FB8-73CE27FA592A}">
      <dgm:prSet/>
      <dgm:spPr/>
      <dgm:t>
        <a:bodyPr/>
        <a:lstStyle/>
        <a:p>
          <a:endParaRPr kumimoji="1" lang="ja-JP" altLang="en-US"/>
        </a:p>
      </dgm:t>
    </dgm:pt>
    <dgm:pt modelId="{76C83BD7-44B7-435F-9D12-F6505712FCB1}">
      <dgm:prSet custT="1"/>
      <dgm:spPr/>
      <dgm:t>
        <a:bodyPr/>
        <a:lstStyle/>
        <a:p>
          <a:r>
            <a:rPr kumimoji="1" lang="ja-JP" altLang="en-US" sz="700" dirty="0" smtClean="0"/>
            <a:t>銀河進化と構造形成班　田中</a:t>
          </a:r>
          <a:r>
            <a:rPr kumimoji="1" lang="en-US" altLang="ja-JP" sz="700" dirty="0" smtClean="0"/>
            <a:t>(</a:t>
          </a:r>
          <a:r>
            <a:rPr kumimoji="1" lang="ja-JP" altLang="en-US" sz="700" dirty="0" smtClean="0"/>
            <a:t>賢</a:t>
          </a:r>
          <a:r>
            <a:rPr kumimoji="1" lang="en-US" altLang="ja-JP" sz="700" dirty="0" smtClean="0"/>
            <a:t>)</a:t>
          </a:r>
          <a:r>
            <a:rPr kumimoji="1" lang="ja-JP" altLang="en-US" sz="700" dirty="0" smtClean="0"/>
            <a:t>班長</a:t>
          </a:r>
          <a:endParaRPr kumimoji="1" lang="ja-JP" altLang="en-US" sz="700" dirty="0"/>
        </a:p>
      </dgm:t>
    </dgm:pt>
    <dgm:pt modelId="{78AAA3AF-8DEC-4F11-B623-38E1A8356535}" type="parTrans" cxnId="{FAD9A9FD-7914-4A91-88A3-05622CBEDE70}">
      <dgm:prSet/>
      <dgm:spPr/>
      <dgm:t>
        <a:bodyPr/>
        <a:lstStyle/>
        <a:p>
          <a:endParaRPr kumimoji="1" lang="ja-JP" altLang="en-US"/>
        </a:p>
      </dgm:t>
    </dgm:pt>
    <dgm:pt modelId="{30AEA72C-07A6-46DD-A25F-D3CC485BD674}" type="sibTrans" cxnId="{FAD9A9FD-7914-4A91-88A3-05622CBEDE70}">
      <dgm:prSet/>
      <dgm:spPr/>
      <dgm:t>
        <a:bodyPr/>
        <a:lstStyle/>
        <a:p>
          <a:endParaRPr kumimoji="1" lang="ja-JP" altLang="en-US"/>
        </a:p>
      </dgm:t>
    </dgm:pt>
    <dgm:pt modelId="{253936E4-879A-4252-BD51-0AE60EDAFE8D}">
      <dgm:prSet/>
      <dgm:spPr/>
      <dgm:t>
        <a:bodyPr/>
        <a:lstStyle/>
        <a:p>
          <a:r>
            <a:rPr kumimoji="1" lang="ja-JP" altLang="en-US" dirty="0" smtClean="0"/>
            <a:t>メンバー１</a:t>
          </a:r>
          <a:endParaRPr kumimoji="1" lang="ja-JP" altLang="en-US" dirty="0"/>
        </a:p>
      </dgm:t>
    </dgm:pt>
    <dgm:pt modelId="{9E54AF5D-6BD1-4DBE-90AD-F49A119B041B}" type="parTrans" cxnId="{9A8A0234-F5D1-4278-8F34-8998C138F9A5}">
      <dgm:prSet/>
      <dgm:spPr/>
      <dgm:t>
        <a:bodyPr/>
        <a:lstStyle/>
        <a:p>
          <a:endParaRPr kumimoji="1" lang="ja-JP" altLang="en-US"/>
        </a:p>
      </dgm:t>
    </dgm:pt>
    <dgm:pt modelId="{C03923D6-B9C5-4E22-8643-75FB087685EC}" type="sibTrans" cxnId="{9A8A0234-F5D1-4278-8F34-8998C138F9A5}">
      <dgm:prSet/>
      <dgm:spPr/>
      <dgm:t>
        <a:bodyPr/>
        <a:lstStyle/>
        <a:p>
          <a:endParaRPr kumimoji="1" lang="ja-JP" altLang="en-US"/>
        </a:p>
      </dgm:t>
    </dgm:pt>
    <dgm:pt modelId="{7C109067-C057-4A15-B53C-FA324E047ECE}">
      <dgm:prSet custT="1"/>
      <dgm:spPr/>
      <dgm:t>
        <a:bodyPr/>
        <a:lstStyle/>
        <a:p>
          <a:r>
            <a:rPr kumimoji="1" lang="ja-JP" altLang="en-US" sz="700" dirty="0" smtClean="0"/>
            <a:t>近傍銀河検討班　金田班長</a:t>
          </a:r>
          <a:endParaRPr kumimoji="1" lang="ja-JP" altLang="en-US" sz="700" dirty="0"/>
        </a:p>
      </dgm:t>
    </dgm:pt>
    <dgm:pt modelId="{B4C85A5A-543B-4AF8-8A49-5DE0C3B5BF75}" type="parTrans" cxnId="{08D03B39-932F-4842-BFDB-03861F9F1CDC}">
      <dgm:prSet/>
      <dgm:spPr/>
      <dgm:t>
        <a:bodyPr/>
        <a:lstStyle/>
        <a:p>
          <a:endParaRPr kumimoji="1" lang="ja-JP" altLang="en-US"/>
        </a:p>
      </dgm:t>
    </dgm:pt>
    <dgm:pt modelId="{548F8AD2-C20F-4879-81FE-083B0CF6A4EC}" type="sibTrans" cxnId="{08D03B39-932F-4842-BFDB-03861F9F1CDC}">
      <dgm:prSet/>
      <dgm:spPr/>
      <dgm:t>
        <a:bodyPr/>
        <a:lstStyle/>
        <a:p>
          <a:endParaRPr kumimoji="1" lang="ja-JP" altLang="en-US"/>
        </a:p>
      </dgm:t>
    </dgm:pt>
    <dgm:pt modelId="{D3C7408A-B119-419C-A2F1-BCB818C5339B}">
      <dgm:prSet/>
      <dgm:spPr/>
      <dgm:t>
        <a:bodyPr/>
        <a:lstStyle/>
        <a:p>
          <a:r>
            <a:rPr kumimoji="1" lang="ja-JP" altLang="en-US" dirty="0" smtClean="0"/>
            <a:t>メンバー１</a:t>
          </a:r>
          <a:endParaRPr kumimoji="1" lang="ja-JP" altLang="en-US" dirty="0"/>
        </a:p>
      </dgm:t>
    </dgm:pt>
    <dgm:pt modelId="{113085BC-6D25-40FC-A01A-22143A175D44}" type="parTrans" cxnId="{B15FC577-8C8A-46C1-AD29-30BCB3A2FB27}">
      <dgm:prSet/>
      <dgm:spPr/>
      <dgm:t>
        <a:bodyPr/>
        <a:lstStyle/>
        <a:p>
          <a:endParaRPr kumimoji="1" lang="ja-JP" altLang="en-US"/>
        </a:p>
      </dgm:t>
    </dgm:pt>
    <dgm:pt modelId="{61DACC78-E27A-4A36-AC00-15EA7DD83C13}" type="sibTrans" cxnId="{B15FC577-8C8A-46C1-AD29-30BCB3A2FB27}">
      <dgm:prSet/>
      <dgm:spPr/>
      <dgm:t>
        <a:bodyPr/>
        <a:lstStyle/>
        <a:p>
          <a:endParaRPr kumimoji="1" lang="ja-JP" altLang="en-US"/>
        </a:p>
      </dgm:t>
    </dgm:pt>
    <dgm:pt modelId="{38DD7338-2F6E-4855-96FA-72DF7F1ACCBC}">
      <dgm:prSet/>
      <dgm:spPr/>
      <dgm:t>
        <a:bodyPr/>
        <a:lstStyle/>
        <a:p>
          <a:r>
            <a:rPr kumimoji="1" lang="ja-JP" altLang="en-US" dirty="0" smtClean="0"/>
            <a:t>メンバー</a:t>
          </a:r>
          <a:r>
            <a:rPr kumimoji="1" lang="en-US" altLang="ja-JP" dirty="0" smtClean="0"/>
            <a:t>2</a:t>
          </a:r>
          <a:endParaRPr kumimoji="1" lang="ja-JP" altLang="en-US" dirty="0"/>
        </a:p>
      </dgm:t>
    </dgm:pt>
    <dgm:pt modelId="{669FC5CE-4251-4BD2-B2F6-E73D30C62FB0}" type="parTrans" cxnId="{7307A071-7E7E-45EC-B949-AAB0633EDF0A}">
      <dgm:prSet/>
      <dgm:spPr/>
      <dgm:t>
        <a:bodyPr/>
        <a:lstStyle/>
        <a:p>
          <a:endParaRPr kumimoji="1" lang="ja-JP" altLang="en-US"/>
        </a:p>
      </dgm:t>
    </dgm:pt>
    <dgm:pt modelId="{3834A4F8-C3C5-4765-954C-40FC5303385B}" type="sibTrans" cxnId="{7307A071-7E7E-45EC-B949-AAB0633EDF0A}">
      <dgm:prSet/>
      <dgm:spPr/>
      <dgm:t>
        <a:bodyPr/>
        <a:lstStyle/>
        <a:p>
          <a:endParaRPr kumimoji="1" lang="ja-JP" altLang="en-US"/>
        </a:p>
      </dgm:t>
    </dgm:pt>
    <dgm:pt modelId="{E40EF036-259E-449F-A51D-CAC2D44A7293}">
      <dgm:prSet custT="1"/>
      <dgm:spPr/>
      <dgm:t>
        <a:bodyPr/>
        <a:lstStyle/>
        <a:p>
          <a:r>
            <a:rPr kumimoji="1" lang="ja-JP" altLang="en-US" sz="700" dirty="0" smtClean="0"/>
            <a:t>太陽系検討班　関口班長</a:t>
          </a:r>
          <a:endParaRPr kumimoji="1" lang="ja-JP" altLang="en-US" sz="700" dirty="0"/>
        </a:p>
      </dgm:t>
    </dgm:pt>
    <dgm:pt modelId="{7F36DFC3-7E4A-439A-84C3-761B436952F3}" type="parTrans" cxnId="{EF703EE0-4C6D-4178-835A-850B8F1940FD}">
      <dgm:prSet/>
      <dgm:spPr/>
      <dgm:t>
        <a:bodyPr/>
        <a:lstStyle/>
        <a:p>
          <a:endParaRPr kumimoji="1" lang="ja-JP" altLang="en-US"/>
        </a:p>
      </dgm:t>
    </dgm:pt>
    <dgm:pt modelId="{C4557497-719F-45F6-ACDC-7D5F37063907}" type="sibTrans" cxnId="{EF703EE0-4C6D-4178-835A-850B8F1940FD}">
      <dgm:prSet/>
      <dgm:spPr/>
      <dgm:t>
        <a:bodyPr/>
        <a:lstStyle/>
        <a:p>
          <a:endParaRPr kumimoji="1" lang="ja-JP" altLang="en-US"/>
        </a:p>
      </dgm:t>
    </dgm:pt>
    <dgm:pt modelId="{A18BC176-132A-41E5-9135-7F85FBE6F5EB}">
      <dgm:prSet/>
      <dgm:spPr/>
      <dgm:t>
        <a:bodyPr/>
        <a:lstStyle/>
        <a:p>
          <a:r>
            <a:rPr kumimoji="1" lang="ja-JP" altLang="en-US" dirty="0" smtClean="0"/>
            <a:t>メンバー</a:t>
          </a:r>
          <a:r>
            <a:rPr kumimoji="1" lang="en-US" altLang="ja-JP" dirty="0" smtClean="0"/>
            <a:t>2</a:t>
          </a:r>
          <a:endParaRPr kumimoji="1" lang="ja-JP" altLang="en-US" dirty="0"/>
        </a:p>
      </dgm:t>
    </dgm:pt>
    <dgm:pt modelId="{0DC27330-D9A3-466E-A5D5-321694AEFDE4}" type="parTrans" cxnId="{9AF10742-8084-4F88-9944-C8EFC67F4FC5}">
      <dgm:prSet/>
      <dgm:spPr/>
      <dgm:t>
        <a:bodyPr/>
        <a:lstStyle/>
        <a:p>
          <a:endParaRPr kumimoji="1" lang="ja-JP" altLang="en-US"/>
        </a:p>
      </dgm:t>
    </dgm:pt>
    <dgm:pt modelId="{89078E1B-1F86-4B65-8EF8-C50E2744A08D}" type="sibTrans" cxnId="{9AF10742-8084-4F88-9944-C8EFC67F4FC5}">
      <dgm:prSet/>
      <dgm:spPr/>
      <dgm:t>
        <a:bodyPr/>
        <a:lstStyle/>
        <a:p>
          <a:endParaRPr kumimoji="1" lang="ja-JP" altLang="en-US"/>
        </a:p>
      </dgm:t>
    </dgm:pt>
    <dgm:pt modelId="{F2A18A8C-AFC7-4C88-A1DD-ABC460BDABA1}">
      <dgm:prSet custT="1"/>
      <dgm:spPr/>
      <dgm:t>
        <a:bodyPr/>
        <a:lstStyle/>
        <a:p>
          <a:r>
            <a:rPr kumimoji="1" lang="ja-JP" altLang="en-US" sz="700" dirty="0" smtClean="0"/>
            <a:t>メンバー１</a:t>
          </a:r>
          <a:endParaRPr kumimoji="1" lang="ja-JP" altLang="en-US" sz="700" dirty="0"/>
        </a:p>
      </dgm:t>
    </dgm:pt>
    <dgm:pt modelId="{11E6728B-FE92-4F99-B6DD-2E124875B298}" type="parTrans" cxnId="{71EB11F4-7886-4B50-AD58-14B6F2C5EBD6}">
      <dgm:prSet/>
      <dgm:spPr/>
      <dgm:t>
        <a:bodyPr/>
        <a:lstStyle/>
        <a:p>
          <a:endParaRPr kumimoji="1" lang="ja-JP" altLang="en-US"/>
        </a:p>
      </dgm:t>
    </dgm:pt>
    <dgm:pt modelId="{0EBF3D75-5885-4C10-B9FC-75BE882C3A42}" type="sibTrans" cxnId="{71EB11F4-7886-4B50-AD58-14B6F2C5EBD6}">
      <dgm:prSet/>
      <dgm:spPr/>
      <dgm:t>
        <a:bodyPr/>
        <a:lstStyle/>
        <a:p>
          <a:endParaRPr kumimoji="1" lang="ja-JP" altLang="en-US"/>
        </a:p>
      </dgm:t>
    </dgm:pt>
    <dgm:pt modelId="{215A8A9F-F510-4F98-B656-6C5B3F13EE91}" type="pres">
      <dgm:prSet presAssocID="{18771D6A-68F7-456C-B1A3-AF04BEA1B5B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  <dgm:pt modelId="{1411075F-E4D3-4939-A775-8C89CF70CF93}" type="pres">
      <dgm:prSet presAssocID="{689EDBB0-3A4E-48A6-A2AD-226A6C7CC178}" presName="hierRoot1" presStyleCnt="0">
        <dgm:presLayoutVars>
          <dgm:hierBranch val="init"/>
        </dgm:presLayoutVars>
      </dgm:prSet>
      <dgm:spPr/>
    </dgm:pt>
    <dgm:pt modelId="{4F54638F-31B7-412E-A1BC-269C71B47E7E}" type="pres">
      <dgm:prSet presAssocID="{689EDBB0-3A4E-48A6-A2AD-226A6C7CC178}" presName="rootComposite1" presStyleCnt="0"/>
      <dgm:spPr/>
    </dgm:pt>
    <dgm:pt modelId="{D26282A7-135A-493E-8706-D363EA9B80F8}" type="pres">
      <dgm:prSet presAssocID="{689EDBB0-3A4E-48A6-A2AD-226A6C7CC178}" presName="rootText1" presStyleLbl="node0" presStyleIdx="0" presStyleCnt="1" custScaleX="132688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9212C57E-07C5-4BBA-BC85-BCD8D0D1EF36}" type="pres">
      <dgm:prSet presAssocID="{689EDBB0-3A4E-48A6-A2AD-226A6C7CC178}" presName="rootConnector1" presStyleLbl="node1" presStyleIdx="0" presStyleCnt="0"/>
      <dgm:spPr/>
      <dgm:t>
        <a:bodyPr/>
        <a:lstStyle/>
        <a:p>
          <a:endParaRPr kumimoji="1" lang="ja-JP" altLang="en-US"/>
        </a:p>
      </dgm:t>
    </dgm:pt>
    <dgm:pt modelId="{75469A2D-4E13-4E4B-ABC8-8D31E4553827}" type="pres">
      <dgm:prSet presAssocID="{689EDBB0-3A4E-48A6-A2AD-226A6C7CC178}" presName="hierChild2" presStyleCnt="0"/>
      <dgm:spPr/>
    </dgm:pt>
    <dgm:pt modelId="{220E4D4F-5EA2-413A-844D-E965759383F1}" type="pres">
      <dgm:prSet presAssocID="{07CCB368-9CB7-4666-AA3D-5E6E760CCD84}" presName="Name37" presStyleLbl="parChTrans1D2" presStyleIdx="0" presStyleCnt="1"/>
      <dgm:spPr/>
      <dgm:t>
        <a:bodyPr/>
        <a:lstStyle/>
        <a:p>
          <a:endParaRPr kumimoji="1" lang="ja-JP" altLang="en-US"/>
        </a:p>
      </dgm:t>
    </dgm:pt>
    <dgm:pt modelId="{ADB66F46-B015-482D-8769-A4D81C2C65DA}" type="pres">
      <dgm:prSet presAssocID="{35C49FF6-5685-4761-9775-C302FA54AD11}" presName="hierRoot2" presStyleCnt="0">
        <dgm:presLayoutVars>
          <dgm:hierBranch val="init"/>
        </dgm:presLayoutVars>
      </dgm:prSet>
      <dgm:spPr/>
    </dgm:pt>
    <dgm:pt modelId="{E6CE86FB-532E-4792-898F-F086A732DB63}" type="pres">
      <dgm:prSet presAssocID="{35C49FF6-5685-4761-9775-C302FA54AD11}" presName="rootComposite" presStyleCnt="0"/>
      <dgm:spPr/>
    </dgm:pt>
    <dgm:pt modelId="{17A1E3F2-C0DD-48D3-9B99-30A5B53ECF89}" type="pres">
      <dgm:prSet presAssocID="{35C49FF6-5685-4761-9775-C302FA54AD11}" presName="rootText" presStyleLbl="node2" presStyleIdx="0" presStyleCnt="1" custLinFactNeighborY="24105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90961038-5568-4FFB-97C3-2BE2DA3D3F50}" type="pres">
      <dgm:prSet presAssocID="{35C49FF6-5685-4761-9775-C302FA54AD11}" presName="rootConnector" presStyleLbl="node2" presStyleIdx="0" presStyleCnt="1"/>
      <dgm:spPr/>
      <dgm:t>
        <a:bodyPr/>
        <a:lstStyle/>
        <a:p>
          <a:endParaRPr kumimoji="1" lang="ja-JP" altLang="en-US"/>
        </a:p>
      </dgm:t>
    </dgm:pt>
    <dgm:pt modelId="{40C2B87B-1AF6-42B4-B4DA-D070CCB64575}" type="pres">
      <dgm:prSet presAssocID="{35C49FF6-5685-4761-9775-C302FA54AD11}" presName="hierChild4" presStyleCnt="0"/>
      <dgm:spPr/>
    </dgm:pt>
    <dgm:pt modelId="{DC0950D7-6806-44D3-9F59-7AB21153997E}" type="pres">
      <dgm:prSet presAssocID="{4E51CB2D-71EA-4FA5-8DE5-065987E50E30}" presName="Name37" presStyleLbl="parChTrans1D3" presStyleIdx="0" presStyleCnt="4"/>
      <dgm:spPr/>
      <dgm:t>
        <a:bodyPr/>
        <a:lstStyle/>
        <a:p>
          <a:endParaRPr kumimoji="1" lang="ja-JP" altLang="en-US"/>
        </a:p>
      </dgm:t>
    </dgm:pt>
    <dgm:pt modelId="{D8038322-41A0-4045-A1F5-57E3608DF19D}" type="pres">
      <dgm:prSet presAssocID="{39A79488-1A34-49F9-95DC-54E6098F9A95}" presName="hierRoot2" presStyleCnt="0">
        <dgm:presLayoutVars>
          <dgm:hierBranch/>
        </dgm:presLayoutVars>
      </dgm:prSet>
      <dgm:spPr/>
    </dgm:pt>
    <dgm:pt modelId="{008767DD-1F4E-4D61-B849-5550B4796CEF}" type="pres">
      <dgm:prSet presAssocID="{39A79488-1A34-49F9-95DC-54E6098F9A95}" presName="rootComposite" presStyleCnt="0"/>
      <dgm:spPr/>
    </dgm:pt>
    <dgm:pt modelId="{DEBCDA3A-F124-4B34-9B3E-0099A68EAC86}" type="pres">
      <dgm:prSet presAssocID="{39A79488-1A34-49F9-95DC-54E6098F9A95}" presName="rootText" presStyleLbl="node3" presStyleIdx="0" presStyleCnt="3" custScaleX="121139" custScaleY="111406" custLinFactNeighborX="-5774" custLinFactNeighborY="-230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1F48404E-C9CE-4393-AC71-1C2EB1F93EBF}" type="pres">
      <dgm:prSet presAssocID="{39A79488-1A34-49F9-95DC-54E6098F9A95}" presName="rootConnector" presStyleLbl="node3" presStyleIdx="0" presStyleCnt="3"/>
      <dgm:spPr/>
      <dgm:t>
        <a:bodyPr/>
        <a:lstStyle/>
        <a:p>
          <a:endParaRPr kumimoji="1" lang="ja-JP" altLang="en-US"/>
        </a:p>
      </dgm:t>
    </dgm:pt>
    <dgm:pt modelId="{FB116C70-FF66-4AA7-BF39-808E058E23F9}" type="pres">
      <dgm:prSet presAssocID="{39A79488-1A34-49F9-95DC-54E6098F9A95}" presName="hierChild4" presStyleCnt="0"/>
      <dgm:spPr/>
    </dgm:pt>
    <dgm:pt modelId="{F5F1CB75-83BC-4627-8C2E-67E9BDC337B7}" type="pres">
      <dgm:prSet presAssocID="{4B31811D-B80D-4D72-8B06-B8A1592FD15C}" presName="Name35" presStyleLbl="parChTrans1D4" presStyleIdx="0" presStyleCnt="38"/>
      <dgm:spPr/>
      <dgm:t>
        <a:bodyPr/>
        <a:lstStyle/>
        <a:p>
          <a:endParaRPr kumimoji="1" lang="ja-JP" altLang="en-US"/>
        </a:p>
      </dgm:t>
    </dgm:pt>
    <dgm:pt modelId="{A4277144-1CA6-4FA9-A324-ED0B0628CECD}" type="pres">
      <dgm:prSet presAssocID="{EB87B47A-933A-40A5-9FD0-78CF3E8F917C}" presName="hierRoot2" presStyleCnt="0">
        <dgm:presLayoutVars>
          <dgm:hierBranch/>
        </dgm:presLayoutVars>
      </dgm:prSet>
      <dgm:spPr/>
    </dgm:pt>
    <dgm:pt modelId="{CAE14CCF-28B3-4DB8-9D65-9C8C5ECB3097}" type="pres">
      <dgm:prSet presAssocID="{EB87B47A-933A-40A5-9FD0-78CF3E8F917C}" presName="rootComposite" presStyleCnt="0"/>
      <dgm:spPr/>
    </dgm:pt>
    <dgm:pt modelId="{39548B34-0418-4DB6-8D4A-2903FAA5E98B}" type="pres">
      <dgm:prSet presAssocID="{EB87B47A-933A-40A5-9FD0-78CF3E8F917C}" presName="rootText" presStyleLbl="node4" presStyleIdx="0" presStyleCnt="38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0C386840-4045-419D-9DF7-C075D46757DF}" type="pres">
      <dgm:prSet presAssocID="{EB87B47A-933A-40A5-9FD0-78CF3E8F917C}" presName="rootConnector" presStyleLbl="node4" presStyleIdx="0" presStyleCnt="38"/>
      <dgm:spPr/>
      <dgm:t>
        <a:bodyPr/>
        <a:lstStyle/>
        <a:p>
          <a:endParaRPr kumimoji="1" lang="ja-JP" altLang="en-US"/>
        </a:p>
      </dgm:t>
    </dgm:pt>
    <dgm:pt modelId="{2F36D95B-5086-4C41-8D4C-22DC1BB7CDCF}" type="pres">
      <dgm:prSet presAssocID="{EB87B47A-933A-40A5-9FD0-78CF3E8F917C}" presName="hierChild4" presStyleCnt="0"/>
      <dgm:spPr/>
    </dgm:pt>
    <dgm:pt modelId="{F6C9C526-7BDA-482D-BA68-6B88FC775F5F}" type="pres">
      <dgm:prSet presAssocID="{97FC2840-5211-48FF-8946-046088F48ACC}" presName="Name35" presStyleLbl="parChTrans1D4" presStyleIdx="1" presStyleCnt="38"/>
      <dgm:spPr/>
      <dgm:t>
        <a:bodyPr/>
        <a:lstStyle/>
        <a:p>
          <a:endParaRPr kumimoji="1" lang="ja-JP" altLang="en-US"/>
        </a:p>
      </dgm:t>
    </dgm:pt>
    <dgm:pt modelId="{3F2F7022-F6F3-49BA-93C8-6FD285970F5F}" type="pres">
      <dgm:prSet presAssocID="{D15C4277-3929-4C95-8D3B-221B35337CF3}" presName="hierRoot2" presStyleCnt="0">
        <dgm:presLayoutVars>
          <dgm:hierBranch val="init"/>
        </dgm:presLayoutVars>
      </dgm:prSet>
      <dgm:spPr/>
    </dgm:pt>
    <dgm:pt modelId="{1B7374EB-2FE9-4534-9BB5-620C4D83D311}" type="pres">
      <dgm:prSet presAssocID="{D15C4277-3929-4C95-8D3B-221B35337CF3}" presName="rootComposite" presStyleCnt="0"/>
      <dgm:spPr/>
    </dgm:pt>
    <dgm:pt modelId="{1677FE2B-8962-4717-B3D7-3803E0118EB3}" type="pres">
      <dgm:prSet presAssocID="{D15C4277-3929-4C95-8D3B-221B35337CF3}" presName="rootText" presStyleLbl="node4" presStyleIdx="1" presStyleCnt="38" custScaleY="131184" custLinFactNeighborY="29568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8A9C8B0D-BE3A-4F01-A5A1-0FA7C99213FD}" type="pres">
      <dgm:prSet presAssocID="{D15C4277-3929-4C95-8D3B-221B35337CF3}" presName="rootConnector" presStyleLbl="node4" presStyleIdx="1" presStyleCnt="38"/>
      <dgm:spPr/>
      <dgm:t>
        <a:bodyPr/>
        <a:lstStyle/>
        <a:p>
          <a:endParaRPr kumimoji="1" lang="ja-JP" altLang="en-US"/>
        </a:p>
      </dgm:t>
    </dgm:pt>
    <dgm:pt modelId="{4898D5A2-EDEE-4E59-B46E-C48A48E09BE4}" type="pres">
      <dgm:prSet presAssocID="{D15C4277-3929-4C95-8D3B-221B35337CF3}" presName="hierChild4" presStyleCnt="0"/>
      <dgm:spPr/>
    </dgm:pt>
    <dgm:pt modelId="{E1439C1E-87E7-42D0-B6AD-E3D8B4608D22}" type="pres">
      <dgm:prSet presAssocID="{0A74FA2B-452F-4EE7-BEDA-A5D9E6EFB05A}" presName="Name37" presStyleLbl="parChTrans1D4" presStyleIdx="2" presStyleCnt="38"/>
      <dgm:spPr/>
      <dgm:t>
        <a:bodyPr/>
        <a:lstStyle/>
        <a:p>
          <a:endParaRPr kumimoji="1" lang="ja-JP" altLang="en-US"/>
        </a:p>
      </dgm:t>
    </dgm:pt>
    <dgm:pt modelId="{4CC89498-98DB-4FBC-815D-521A7D6E59AD}" type="pres">
      <dgm:prSet presAssocID="{0529447B-597B-4D8A-AE11-E0DAE23EDD84}" presName="hierRoot2" presStyleCnt="0">
        <dgm:presLayoutVars>
          <dgm:hierBranch val="init"/>
        </dgm:presLayoutVars>
      </dgm:prSet>
      <dgm:spPr/>
    </dgm:pt>
    <dgm:pt modelId="{BB13602D-17BC-41EC-AD19-819325A3F4A1}" type="pres">
      <dgm:prSet presAssocID="{0529447B-597B-4D8A-AE11-E0DAE23EDD84}" presName="rootComposite" presStyleCnt="0"/>
      <dgm:spPr/>
    </dgm:pt>
    <dgm:pt modelId="{6625A610-B3B4-4641-BC41-D9603C54612B}" type="pres">
      <dgm:prSet presAssocID="{0529447B-597B-4D8A-AE11-E0DAE23EDD84}" presName="rootText" presStyleLbl="node4" presStyleIdx="2" presStyleCnt="38" custScaleX="63799" custScaleY="58276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D24FF830-205F-40F8-99BB-E1CE2A6EB2A1}" type="pres">
      <dgm:prSet presAssocID="{0529447B-597B-4D8A-AE11-E0DAE23EDD84}" presName="rootConnector" presStyleLbl="node4" presStyleIdx="2" presStyleCnt="38"/>
      <dgm:spPr/>
      <dgm:t>
        <a:bodyPr/>
        <a:lstStyle/>
        <a:p>
          <a:endParaRPr kumimoji="1" lang="ja-JP" altLang="en-US"/>
        </a:p>
      </dgm:t>
    </dgm:pt>
    <dgm:pt modelId="{B5C62160-E457-4426-8671-6D796FFCE86A}" type="pres">
      <dgm:prSet presAssocID="{0529447B-597B-4D8A-AE11-E0DAE23EDD84}" presName="hierChild4" presStyleCnt="0"/>
      <dgm:spPr/>
    </dgm:pt>
    <dgm:pt modelId="{49D0B6C5-73CF-49CD-816C-67244D90F5B8}" type="pres">
      <dgm:prSet presAssocID="{0529447B-597B-4D8A-AE11-E0DAE23EDD84}" presName="hierChild5" presStyleCnt="0"/>
      <dgm:spPr/>
    </dgm:pt>
    <dgm:pt modelId="{7B17292B-B605-49EF-A1DB-80267E4D4042}" type="pres">
      <dgm:prSet presAssocID="{55568C07-19B2-4A7A-9EDF-F23FE5B12821}" presName="Name37" presStyleLbl="parChTrans1D4" presStyleIdx="3" presStyleCnt="38"/>
      <dgm:spPr/>
      <dgm:t>
        <a:bodyPr/>
        <a:lstStyle/>
        <a:p>
          <a:endParaRPr kumimoji="1" lang="ja-JP" altLang="en-US"/>
        </a:p>
      </dgm:t>
    </dgm:pt>
    <dgm:pt modelId="{F6574CF7-F7CA-4EB8-9B80-A76B424FBD66}" type="pres">
      <dgm:prSet presAssocID="{2579913D-34BE-40A1-B4C1-0BD887A760AB}" presName="hierRoot2" presStyleCnt="0">
        <dgm:presLayoutVars>
          <dgm:hierBranch val="init"/>
        </dgm:presLayoutVars>
      </dgm:prSet>
      <dgm:spPr/>
    </dgm:pt>
    <dgm:pt modelId="{E886AAB6-21B5-480C-8AD2-F2563385B348}" type="pres">
      <dgm:prSet presAssocID="{2579913D-34BE-40A1-B4C1-0BD887A760AB}" presName="rootComposite" presStyleCnt="0"/>
      <dgm:spPr/>
    </dgm:pt>
    <dgm:pt modelId="{DA27FEE6-F4F5-4B1F-BF32-300591A28545}" type="pres">
      <dgm:prSet presAssocID="{2579913D-34BE-40A1-B4C1-0BD887A760AB}" presName="rootText" presStyleLbl="node4" presStyleIdx="3" presStyleCnt="38" custScaleX="63799" custScaleY="60402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5383D1B4-0CC5-478F-88D8-7175B5D3EA32}" type="pres">
      <dgm:prSet presAssocID="{2579913D-34BE-40A1-B4C1-0BD887A760AB}" presName="rootConnector" presStyleLbl="node4" presStyleIdx="3" presStyleCnt="38"/>
      <dgm:spPr/>
      <dgm:t>
        <a:bodyPr/>
        <a:lstStyle/>
        <a:p>
          <a:endParaRPr kumimoji="1" lang="ja-JP" altLang="en-US"/>
        </a:p>
      </dgm:t>
    </dgm:pt>
    <dgm:pt modelId="{A27AD062-22D6-48F8-9A92-42F2B6081967}" type="pres">
      <dgm:prSet presAssocID="{2579913D-34BE-40A1-B4C1-0BD887A760AB}" presName="hierChild4" presStyleCnt="0"/>
      <dgm:spPr/>
    </dgm:pt>
    <dgm:pt modelId="{6BF24FCB-4669-4103-96B8-6C7A2FB905C5}" type="pres">
      <dgm:prSet presAssocID="{2579913D-34BE-40A1-B4C1-0BD887A760AB}" presName="hierChild5" presStyleCnt="0"/>
      <dgm:spPr/>
    </dgm:pt>
    <dgm:pt modelId="{C876C1FE-EE5F-4C2F-801E-01F546806936}" type="pres">
      <dgm:prSet presAssocID="{D15C4277-3929-4C95-8D3B-221B35337CF3}" presName="hierChild5" presStyleCnt="0"/>
      <dgm:spPr/>
    </dgm:pt>
    <dgm:pt modelId="{3928CA86-4FF4-4CFA-9F71-75012E3FAED0}" type="pres">
      <dgm:prSet presAssocID="{EB87B47A-933A-40A5-9FD0-78CF3E8F917C}" presName="hierChild5" presStyleCnt="0"/>
      <dgm:spPr/>
    </dgm:pt>
    <dgm:pt modelId="{47011E0F-72D8-441E-86C9-8E3ADDB0DB90}" type="pres">
      <dgm:prSet presAssocID="{E5F7C8D4-84E8-4EE2-B985-DE8B74688B6A}" presName="Name35" presStyleLbl="parChTrans1D4" presStyleIdx="4" presStyleCnt="38"/>
      <dgm:spPr/>
      <dgm:t>
        <a:bodyPr/>
        <a:lstStyle/>
        <a:p>
          <a:endParaRPr kumimoji="1" lang="ja-JP" altLang="en-US"/>
        </a:p>
      </dgm:t>
    </dgm:pt>
    <dgm:pt modelId="{562C9138-9EB0-4E9C-9A22-31C97D907F36}" type="pres">
      <dgm:prSet presAssocID="{72F01D21-3908-4002-BC5C-E70F8FCF0F2B}" presName="hierRoot2" presStyleCnt="0">
        <dgm:presLayoutVars>
          <dgm:hierBranch/>
        </dgm:presLayoutVars>
      </dgm:prSet>
      <dgm:spPr/>
    </dgm:pt>
    <dgm:pt modelId="{AFC59A5C-687E-4F2F-B332-59A44D96DE0A}" type="pres">
      <dgm:prSet presAssocID="{72F01D21-3908-4002-BC5C-E70F8FCF0F2B}" presName="rootComposite" presStyleCnt="0"/>
      <dgm:spPr/>
    </dgm:pt>
    <dgm:pt modelId="{A3454EFA-FE1D-42DB-9F0F-DA9B74A68336}" type="pres">
      <dgm:prSet presAssocID="{72F01D21-3908-4002-BC5C-E70F8FCF0F2B}" presName="rootText" presStyleLbl="node4" presStyleIdx="4" presStyleCnt="38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26B444F6-1357-433F-BC9F-70B2E593D8F3}" type="pres">
      <dgm:prSet presAssocID="{72F01D21-3908-4002-BC5C-E70F8FCF0F2B}" presName="rootConnector" presStyleLbl="node4" presStyleIdx="4" presStyleCnt="38"/>
      <dgm:spPr/>
      <dgm:t>
        <a:bodyPr/>
        <a:lstStyle/>
        <a:p>
          <a:endParaRPr kumimoji="1" lang="ja-JP" altLang="en-US"/>
        </a:p>
      </dgm:t>
    </dgm:pt>
    <dgm:pt modelId="{9E014CE5-82E5-4693-B4A2-109330430636}" type="pres">
      <dgm:prSet presAssocID="{72F01D21-3908-4002-BC5C-E70F8FCF0F2B}" presName="hierChild4" presStyleCnt="0"/>
      <dgm:spPr/>
    </dgm:pt>
    <dgm:pt modelId="{F40F814F-E624-4591-B055-09ACF3EB5349}" type="pres">
      <dgm:prSet presAssocID="{B52DDE6B-C248-48D7-8A87-6C4A13A85A47}" presName="Name35" presStyleLbl="parChTrans1D4" presStyleIdx="5" presStyleCnt="38"/>
      <dgm:spPr/>
      <dgm:t>
        <a:bodyPr/>
        <a:lstStyle/>
        <a:p>
          <a:endParaRPr kumimoji="1" lang="ja-JP" altLang="en-US"/>
        </a:p>
      </dgm:t>
    </dgm:pt>
    <dgm:pt modelId="{34D254AF-B20A-4148-ADEB-FC344845EFCA}" type="pres">
      <dgm:prSet presAssocID="{446E7E9C-8D7E-4583-A6D6-51D4DA849645}" presName="hierRoot2" presStyleCnt="0">
        <dgm:presLayoutVars>
          <dgm:hierBranch val="init"/>
        </dgm:presLayoutVars>
      </dgm:prSet>
      <dgm:spPr/>
    </dgm:pt>
    <dgm:pt modelId="{F83AC30F-C176-4CE4-92E4-22F24DBB521B}" type="pres">
      <dgm:prSet presAssocID="{446E7E9C-8D7E-4583-A6D6-51D4DA849645}" presName="rootComposite" presStyleCnt="0"/>
      <dgm:spPr/>
    </dgm:pt>
    <dgm:pt modelId="{186AE50B-02BE-4209-BFDC-5F98BE18D7C9}" type="pres">
      <dgm:prSet presAssocID="{446E7E9C-8D7E-4583-A6D6-51D4DA849645}" presName="rootText" presStyleLbl="node4" presStyleIdx="5" presStyleCnt="38" custScaleY="131184" custLinFactNeighborY="29568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EF9BAC17-249A-41A5-AC2F-65B13AE86A41}" type="pres">
      <dgm:prSet presAssocID="{446E7E9C-8D7E-4583-A6D6-51D4DA849645}" presName="rootConnector" presStyleLbl="node4" presStyleIdx="5" presStyleCnt="38"/>
      <dgm:spPr/>
      <dgm:t>
        <a:bodyPr/>
        <a:lstStyle/>
        <a:p>
          <a:endParaRPr kumimoji="1" lang="ja-JP" altLang="en-US"/>
        </a:p>
      </dgm:t>
    </dgm:pt>
    <dgm:pt modelId="{20C2DC87-F761-44C3-86F0-708F84FA69A2}" type="pres">
      <dgm:prSet presAssocID="{446E7E9C-8D7E-4583-A6D6-51D4DA849645}" presName="hierChild4" presStyleCnt="0"/>
      <dgm:spPr/>
    </dgm:pt>
    <dgm:pt modelId="{CDF43EF0-3D0B-4AB1-A8BA-998B536ED3F8}" type="pres">
      <dgm:prSet presAssocID="{2B934D8B-2202-42F3-BE89-DC9D9D61FC71}" presName="Name37" presStyleLbl="parChTrans1D4" presStyleIdx="6" presStyleCnt="38"/>
      <dgm:spPr/>
      <dgm:t>
        <a:bodyPr/>
        <a:lstStyle/>
        <a:p>
          <a:endParaRPr kumimoji="1" lang="ja-JP" altLang="en-US"/>
        </a:p>
      </dgm:t>
    </dgm:pt>
    <dgm:pt modelId="{FCC13A3A-BAF9-4C68-98C6-2110E20004FB}" type="pres">
      <dgm:prSet presAssocID="{F36EEDE5-E184-43E9-8DAF-2ABBDC84763D}" presName="hierRoot2" presStyleCnt="0">
        <dgm:presLayoutVars>
          <dgm:hierBranch val="init"/>
        </dgm:presLayoutVars>
      </dgm:prSet>
      <dgm:spPr/>
    </dgm:pt>
    <dgm:pt modelId="{7C7D2218-2D6D-41F2-A2EE-3138D6CC5CD5}" type="pres">
      <dgm:prSet presAssocID="{F36EEDE5-E184-43E9-8DAF-2ABBDC84763D}" presName="rootComposite" presStyleCnt="0"/>
      <dgm:spPr/>
    </dgm:pt>
    <dgm:pt modelId="{7702FD83-10A8-4372-B777-2F34B2D01B9C}" type="pres">
      <dgm:prSet presAssocID="{F36EEDE5-E184-43E9-8DAF-2ABBDC84763D}" presName="rootText" presStyleLbl="node4" presStyleIdx="6" presStyleCnt="38" custScaleX="63799" custScaleY="58276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CD21CB26-865D-4624-BA59-EC1103F37361}" type="pres">
      <dgm:prSet presAssocID="{F36EEDE5-E184-43E9-8DAF-2ABBDC84763D}" presName="rootConnector" presStyleLbl="node4" presStyleIdx="6" presStyleCnt="38"/>
      <dgm:spPr/>
      <dgm:t>
        <a:bodyPr/>
        <a:lstStyle/>
        <a:p>
          <a:endParaRPr kumimoji="1" lang="ja-JP" altLang="en-US"/>
        </a:p>
      </dgm:t>
    </dgm:pt>
    <dgm:pt modelId="{9689B924-58D2-438A-86CE-DBDD7246863A}" type="pres">
      <dgm:prSet presAssocID="{F36EEDE5-E184-43E9-8DAF-2ABBDC84763D}" presName="hierChild4" presStyleCnt="0"/>
      <dgm:spPr/>
    </dgm:pt>
    <dgm:pt modelId="{B5E92ECF-B689-4B0E-9F7F-D3B7366C613D}" type="pres">
      <dgm:prSet presAssocID="{F36EEDE5-E184-43E9-8DAF-2ABBDC84763D}" presName="hierChild5" presStyleCnt="0"/>
      <dgm:spPr/>
    </dgm:pt>
    <dgm:pt modelId="{53ECBEDB-4A45-49A8-A90D-E3361E91AB75}" type="pres">
      <dgm:prSet presAssocID="{7627D282-E454-4793-8C27-D0B52C23A7FA}" presName="Name37" presStyleLbl="parChTrans1D4" presStyleIdx="7" presStyleCnt="38"/>
      <dgm:spPr/>
      <dgm:t>
        <a:bodyPr/>
        <a:lstStyle/>
        <a:p>
          <a:endParaRPr kumimoji="1" lang="ja-JP" altLang="en-US"/>
        </a:p>
      </dgm:t>
    </dgm:pt>
    <dgm:pt modelId="{4ACD56CB-176F-4E39-87B8-E9B3C3514DDA}" type="pres">
      <dgm:prSet presAssocID="{33F5D9E7-DB6A-4227-A466-3DD73723FCA6}" presName="hierRoot2" presStyleCnt="0">
        <dgm:presLayoutVars>
          <dgm:hierBranch val="init"/>
        </dgm:presLayoutVars>
      </dgm:prSet>
      <dgm:spPr/>
    </dgm:pt>
    <dgm:pt modelId="{9AAAE8F6-3CDA-4776-9C4A-5D76F73DA3B4}" type="pres">
      <dgm:prSet presAssocID="{33F5D9E7-DB6A-4227-A466-3DD73723FCA6}" presName="rootComposite" presStyleCnt="0"/>
      <dgm:spPr/>
    </dgm:pt>
    <dgm:pt modelId="{ABCD5658-39B5-4450-BF27-A051EFA25BD8}" type="pres">
      <dgm:prSet presAssocID="{33F5D9E7-DB6A-4227-A466-3DD73723FCA6}" presName="rootText" presStyleLbl="node4" presStyleIdx="7" presStyleCnt="38" custScaleX="63799" custScaleY="60402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69864139-36E7-45BB-8891-936632CA307B}" type="pres">
      <dgm:prSet presAssocID="{33F5D9E7-DB6A-4227-A466-3DD73723FCA6}" presName="rootConnector" presStyleLbl="node4" presStyleIdx="7" presStyleCnt="38"/>
      <dgm:spPr/>
      <dgm:t>
        <a:bodyPr/>
        <a:lstStyle/>
        <a:p>
          <a:endParaRPr kumimoji="1" lang="ja-JP" altLang="en-US"/>
        </a:p>
      </dgm:t>
    </dgm:pt>
    <dgm:pt modelId="{38F1ED63-D5EB-4824-95A8-E37967E9F067}" type="pres">
      <dgm:prSet presAssocID="{33F5D9E7-DB6A-4227-A466-3DD73723FCA6}" presName="hierChild4" presStyleCnt="0"/>
      <dgm:spPr/>
    </dgm:pt>
    <dgm:pt modelId="{00F3B4C6-647E-4EC0-823A-CDC87DB49EDB}" type="pres">
      <dgm:prSet presAssocID="{33F5D9E7-DB6A-4227-A466-3DD73723FCA6}" presName="hierChild5" presStyleCnt="0"/>
      <dgm:spPr/>
    </dgm:pt>
    <dgm:pt modelId="{53390597-2FDE-4750-BD21-3F202C19DE03}" type="pres">
      <dgm:prSet presAssocID="{446E7E9C-8D7E-4583-A6D6-51D4DA849645}" presName="hierChild5" presStyleCnt="0"/>
      <dgm:spPr/>
    </dgm:pt>
    <dgm:pt modelId="{89EC3F31-F407-4FDC-A377-9DC84E742C16}" type="pres">
      <dgm:prSet presAssocID="{72F01D21-3908-4002-BC5C-E70F8FCF0F2B}" presName="hierChild5" presStyleCnt="0"/>
      <dgm:spPr/>
    </dgm:pt>
    <dgm:pt modelId="{AE8AB5BC-96F2-4042-B5B2-EAF02A24FC06}" type="pres">
      <dgm:prSet presAssocID="{9AA203BB-D737-44D1-AA1B-83CACB9FCD6C}" presName="Name35" presStyleLbl="parChTrans1D4" presStyleIdx="8" presStyleCnt="38"/>
      <dgm:spPr/>
      <dgm:t>
        <a:bodyPr/>
        <a:lstStyle/>
        <a:p>
          <a:endParaRPr kumimoji="1" lang="ja-JP" altLang="en-US"/>
        </a:p>
      </dgm:t>
    </dgm:pt>
    <dgm:pt modelId="{A6E4188E-0C6E-4B38-BEAB-28E2FB40C174}" type="pres">
      <dgm:prSet presAssocID="{D86A9D99-CADE-413D-AF38-62FA31FBCE3B}" presName="hierRoot2" presStyleCnt="0">
        <dgm:presLayoutVars>
          <dgm:hierBranch/>
        </dgm:presLayoutVars>
      </dgm:prSet>
      <dgm:spPr/>
    </dgm:pt>
    <dgm:pt modelId="{603AB6E5-CA8A-4298-8FBD-F840A62FD070}" type="pres">
      <dgm:prSet presAssocID="{D86A9D99-CADE-413D-AF38-62FA31FBCE3B}" presName="rootComposite" presStyleCnt="0"/>
      <dgm:spPr/>
    </dgm:pt>
    <dgm:pt modelId="{8B3E80E4-C1A3-480F-97D9-FE6FFE6E7687}" type="pres">
      <dgm:prSet presAssocID="{D86A9D99-CADE-413D-AF38-62FA31FBCE3B}" presName="rootText" presStyleLbl="node4" presStyleIdx="8" presStyleCnt="38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41839E6A-2445-4588-826F-AF1C85CF6441}" type="pres">
      <dgm:prSet presAssocID="{D86A9D99-CADE-413D-AF38-62FA31FBCE3B}" presName="rootConnector" presStyleLbl="node4" presStyleIdx="8" presStyleCnt="38"/>
      <dgm:spPr/>
      <dgm:t>
        <a:bodyPr/>
        <a:lstStyle/>
        <a:p>
          <a:endParaRPr kumimoji="1" lang="ja-JP" altLang="en-US"/>
        </a:p>
      </dgm:t>
    </dgm:pt>
    <dgm:pt modelId="{732EB435-CA80-455C-B7D2-50A62B503875}" type="pres">
      <dgm:prSet presAssocID="{D86A9D99-CADE-413D-AF38-62FA31FBCE3B}" presName="hierChild4" presStyleCnt="0"/>
      <dgm:spPr/>
    </dgm:pt>
    <dgm:pt modelId="{74515456-1689-470F-AF13-5379A3F19F3B}" type="pres">
      <dgm:prSet presAssocID="{9B07033A-9124-49CE-90AC-A01F6749F8CE}" presName="Name35" presStyleLbl="parChTrans1D4" presStyleIdx="9" presStyleCnt="38"/>
      <dgm:spPr/>
      <dgm:t>
        <a:bodyPr/>
        <a:lstStyle/>
        <a:p>
          <a:endParaRPr kumimoji="1" lang="ja-JP" altLang="en-US"/>
        </a:p>
      </dgm:t>
    </dgm:pt>
    <dgm:pt modelId="{047DECCE-A1C1-4FF4-8D4E-E81E452B32DB}" type="pres">
      <dgm:prSet presAssocID="{003E0E91-1123-4523-B3E7-0D93991BE2E5}" presName="hierRoot2" presStyleCnt="0">
        <dgm:presLayoutVars>
          <dgm:hierBranch val="init"/>
        </dgm:presLayoutVars>
      </dgm:prSet>
      <dgm:spPr/>
    </dgm:pt>
    <dgm:pt modelId="{F2AA150A-6ED0-4BAF-9D55-4BA9DE444B62}" type="pres">
      <dgm:prSet presAssocID="{003E0E91-1123-4523-B3E7-0D93991BE2E5}" presName="rootComposite" presStyleCnt="0"/>
      <dgm:spPr/>
    </dgm:pt>
    <dgm:pt modelId="{9CEBDF3B-BDCD-48DA-82FD-F776263B8E46}" type="pres">
      <dgm:prSet presAssocID="{003E0E91-1123-4523-B3E7-0D93991BE2E5}" presName="rootText" presStyleLbl="node4" presStyleIdx="9" presStyleCnt="38" custScaleY="162369" custLinFactNeighborY="29568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C6F98664-A6B8-4780-BC61-7A01F6D3CFBA}" type="pres">
      <dgm:prSet presAssocID="{003E0E91-1123-4523-B3E7-0D93991BE2E5}" presName="rootConnector" presStyleLbl="node4" presStyleIdx="9" presStyleCnt="38"/>
      <dgm:spPr/>
      <dgm:t>
        <a:bodyPr/>
        <a:lstStyle/>
        <a:p>
          <a:endParaRPr kumimoji="1" lang="ja-JP" altLang="en-US"/>
        </a:p>
      </dgm:t>
    </dgm:pt>
    <dgm:pt modelId="{499D96CC-64A3-424D-8C2F-D219CFE2D9BB}" type="pres">
      <dgm:prSet presAssocID="{003E0E91-1123-4523-B3E7-0D93991BE2E5}" presName="hierChild4" presStyleCnt="0"/>
      <dgm:spPr/>
    </dgm:pt>
    <dgm:pt modelId="{30CEF0F0-8054-4F86-AE77-527567644FAA}" type="pres">
      <dgm:prSet presAssocID="{9E54AF5D-6BD1-4DBE-90AD-F49A119B041B}" presName="Name37" presStyleLbl="parChTrans1D4" presStyleIdx="10" presStyleCnt="38"/>
      <dgm:spPr/>
      <dgm:t>
        <a:bodyPr/>
        <a:lstStyle/>
        <a:p>
          <a:endParaRPr kumimoji="1" lang="ja-JP" altLang="en-US"/>
        </a:p>
      </dgm:t>
    </dgm:pt>
    <dgm:pt modelId="{8A36B484-06AE-4044-B35E-67FA862C059F}" type="pres">
      <dgm:prSet presAssocID="{253936E4-879A-4252-BD51-0AE60EDAFE8D}" presName="hierRoot2" presStyleCnt="0">
        <dgm:presLayoutVars>
          <dgm:hierBranch val="init"/>
        </dgm:presLayoutVars>
      </dgm:prSet>
      <dgm:spPr/>
    </dgm:pt>
    <dgm:pt modelId="{FEEA8CAB-E6FF-46FA-B651-3AB3EDCBB3D4}" type="pres">
      <dgm:prSet presAssocID="{253936E4-879A-4252-BD51-0AE60EDAFE8D}" presName="rootComposite" presStyleCnt="0"/>
      <dgm:spPr/>
    </dgm:pt>
    <dgm:pt modelId="{D51BD264-16CB-4775-813C-8430FC4D7C0B}" type="pres">
      <dgm:prSet presAssocID="{253936E4-879A-4252-BD51-0AE60EDAFE8D}" presName="rootText" presStyleLbl="node4" presStyleIdx="10" presStyleCnt="38" custScaleX="63799" custScaleY="58276" custLinFactNeighborX="-276" custLinFactNeighborY="783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A272BA3B-3A08-4A7D-B250-826655CA718D}" type="pres">
      <dgm:prSet presAssocID="{253936E4-879A-4252-BD51-0AE60EDAFE8D}" presName="rootConnector" presStyleLbl="node4" presStyleIdx="10" presStyleCnt="38"/>
      <dgm:spPr/>
      <dgm:t>
        <a:bodyPr/>
        <a:lstStyle/>
        <a:p>
          <a:endParaRPr kumimoji="1" lang="ja-JP" altLang="en-US"/>
        </a:p>
      </dgm:t>
    </dgm:pt>
    <dgm:pt modelId="{171E7F9B-8590-47BC-8423-EBFDB98946BF}" type="pres">
      <dgm:prSet presAssocID="{253936E4-879A-4252-BD51-0AE60EDAFE8D}" presName="hierChild4" presStyleCnt="0"/>
      <dgm:spPr/>
    </dgm:pt>
    <dgm:pt modelId="{1396060F-E425-4DF7-B086-B76779312DC7}" type="pres">
      <dgm:prSet presAssocID="{253936E4-879A-4252-BD51-0AE60EDAFE8D}" presName="hierChild5" presStyleCnt="0"/>
      <dgm:spPr/>
    </dgm:pt>
    <dgm:pt modelId="{437B1FF3-A7FD-4E43-8E5C-E7C61E731CFB}" type="pres">
      <dgm:prSet presAssocID="{003E0E91-1123-4523-B3E7-0D93991BE2E5}" presName="hierChild5" presStyleCnt="0"/>
      <dgm:spPr/>
    </dgm:pt>
    <dgm:pt modelId="{CAD0590F-A292-4C2E-BE4C-28AA35D076AF}" type="pres">
      <dgm:prSet presAssocID="{78AAA3AF-8DEC-4F11-B623-38E1A8356535}" presName="Name35" presStyleLbl="parChTrans1D4" presStyleIdx="11" presStyleCnt="38"/>
      <dgm:spPr/>
      <dgm:t>
        <a:bodyPr/>
        <a:lstStyle/>
        <a:p>
          <a:endParaRPr kumimoji="1" lang="ja-JP" altLang="en-US"/>
        </a:p>
      </dgm:t>
    </dgm:pt>
    <dgm:pt modelId="{66183B06-5302-4906-BD92-E18B255C9BB0}" type="pres">
      <dgm:prSet presAssocID="{76C83BD7-44B7-435F-9D12-F6505712FCB1}" presName="hierRoot2" presStyleCnt="0">
        <dgm:presLayoutVars>
          <dgm:hierBranch val="init"/>
        </dgm:presLayoutVars>
      </dgm:prSet>
      <dgm:spPr/>
    </dgm:pt>
    <dgm:pt modelId="{38CA7769-3CED-4662-A63C-00537F31E704}" type="pres">
      <dgm:prSet presAssocID="{76C83BD7-44B7-435F-9D12-F6505712FCB1}" presName="rootComposite" presStyleCnt="0"/>
      <dgm:spPr/>
    </dgm:pt>
    <dgm:pt modelId="{6C0E96B3-133A-4E1E-8ED2-70594FFA75C8}" type="pres">
      <dgm:prSet presAssocID="{76C83BD7-44B7-435F-9D12-F6505712FCB1}" presName="rootText" presStyleLbl="node4" presStyleIdx="11" presStyleCnt="38" custScaleY="142282" custLinFactNeighborX="-1436" custLinFactNeighborY="29128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D5D41DA4-5FDB-4178-8B4D-251DE702445A}" type="pres">
      <dgm:prSet presAssocID="{76C83BD7-44B7-435F-9D12-F6505712FCB1}" presName="rootConnector" presStyleLbl="node4" presStyleIdx="11" presStyleCnt="38"/>
      <dgm:spPr/>
      <dgm:t>
        <a:bodyPr/>
        <a:lstStyle/>
        <a:p>
          <a:endParaRPr kumimoji="1" lang="ja-JP" altLang="en-US"/>
        </a:p>
      </dgm:t>
    </dgm:pt>
    <dgm:pt modelId="{339030AC-AFFF-4FB1-A571-D45EEC855BCC}" type="pres">
      <dgm:prSet presAssocID="{76C83BD7-44B7-435F-9D12-F6505712FCB1}" presName="hierChild4" presStyleCnt="0"/>
      <dgm:spPr/>
    </dgm:pt>
    <dgm:pt modelId="{8A1670DB-54F1-4187-AA65-8FCBD6D55086}" type="pres">
      <dgm:prSet presAssocID="{C8B385EE-F244-4A9D-A418-2A5049BA0BF0}" presName="Name37" presStyleLbl="parChTrans1D4" presStyleIdx="12" presStyleCnt="38"/>
      <dgm:spPr/>
      <dgm:t>
        <a:bodyPr/>
        <a:lstStyle/>
        <a:p>
          <a:endParaRPr kumimoji="1" lang="ja-JP" altLang="en-US"/>
        </a:p>
      </dgm:t>
    </dgm:pt>
    <dgm:pt modelId="{E767344E-CF9A-4675-9EC0-CE835C0E27BB}" type="pres">
      <dgm:prSet presAssocID="{79A383D1-7043-4B02-88C0-E4141441FDA6}" presName="hierRoot2" presStyleCnt="0">
        <dgm:presLayoutVars>
          <dgm:hierBranch val="init"/>
        </dgm:presLayoutVars>
      </dgm:prSet>
      <dgm:spPr/>
    </dgm:pt>
    <dgm:pt modelId="{A160E7EE-A19B-4FEB-8867-CF9F0381EA0A}" type="pres">
      <dgm:prSet presAssocID="{79A383D1-7043-4B02-88C0-E4141441FDA6}" presName="rootComposite" presStyleCnt="0"/>
      <dgm:spPr/>
    </dgm:pt>
    <dgm:pt modelId="{6B5D6DA1-0E64-4254-8102-B84D6614C651}" type="pres">
      <dgm:prSet presAssocID="{79A383D1-7043-4B02-88C0-E4141441FDA6}" presName="rootText" presStyleLbl="node4" presStyleIdx="12" presStyleCnt="38" custScaleX="63799" custScaleY="58276" custLinFactNeighborX="-571" custLinFactNeighborY="783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1DCC0798-BAA3-41D1-9D27-42F78F2ED55A}" type="pres">
      <dgm:prSet presAssocID="{79A383D1-7043-4B02-88C0-E4141441FDA6}" presName="rootConnector" presStyleLbl="node4" presStyleIdx="12" presStyleCnt="38"/>
      <dgm:spPr/>
      <dgm:t>
        <a:bodyPr/>
        <a:lstStyle/>
        <a:p>
          <a:endParaRPr kumimoji="1" lang="ja-JP" altLang="en-US"/>
        </a:p>
      </dgm:t>
    </dgm:pt>
    <dgm:pt modelId="{C254F5AB-EA81-422B-9D3E-B3DBC7EE549A}" type="pres">
      <dgm:prSet presAssocID="{79A383D1-7043-4B02-88C0-E4141441FDA6}" presName="hierChild4" presStyleCnt="0"/>
      <dgm:spPr/>
    </dgm:pt>
    <dgm:pt modelId="{68977C96-FF81-47BD-A194-F409CB60FE2C}" type="pres">
      <dgm:prSet presAssocID="{79A383D1-7043-4B02-88C0-E4141441FDA6}" presName="hierChild5" presStyleCnt="0"/>
      <dgm:spPr/>
    </dgm:pt>
    <dgm:pt modelId="{6578127F-4C85-4F75-A465-8BD04DF24A36}" type="pres">
      <dgm:prSet presAssocID="{C9F8B2A6-82DC-4ECB-B8C9-902E3A4963C7}" presName="Name37" presStyleLbl="parChTrans1D4" presStyleIdx="13" presStyleCnt="38"/>
      <dgm:spPr/>
      <dgm:t>
        <a:bodyPr/>
        <a:lstStyle/>
        <a:p>
          <a:endParaRPr kumimoji="1" lang="ja-JP" altLang="en-US"/>
        </a:p>
      </dgm:t>
    </dgm:pt>
    <dgm:pt modelId="{83BEE5B8-48DE-4C1B-86BA-E2CA40948BC4}" type="pres">
      <dgm:prSet presAssocID="{137194C9-E341-4C9E-A93D-26478EE6FD32}" presName="hierRoot2" presStyleCnt="0">
        <dgm:presLayoutVars>
          <dgm:hierBranch val="init"/>
        </dgm:presLayoutVars>
      </dgm:prSet>
      <dgm:spPr/>
    </dgm:pt>
    <dgm:pt modelId="{14617621-C380-4F12-80B3-E8706082FCA7}" type="pres">
      <dgm:prSet presAssocID="{137194C9-E341-4C9E-A93D-26478EE6FD32}" presName="rootComposite" presStyleCnt="0"/>
      <dgm:spPr/>
    </dgm:pt>
    <dgm:pt modelId="{F41C6528-4551-40C1-839F-4CA178CF219F}" type="pres">
      <dgm:prSet presAssocID="{137194C9-E341-4C9E-A93D-26478EE6FD32}" presName="rootText" presStyleLbl="node4" presStyleIdx="13" presStyleCnt="38" custScaleX="63799" custScaleY="60402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7769A64E-3001-431E-BE28-2044A3505510}" type="pres">
      <dgm:prSet presAssocID="{137194C9-E341-4C9E-A93D-26478EE6FD32}" presName="rootConnector" presStyleLbl="node4" presStyleIdx="13" presStyleCnt="38"/>
      <dgm:spPr/>
      <dgm:t>
        <a:bodyPr/>
        <a:lstStyle/>
        <a:p>
          <a:endParaRPr kumimoji="1" lang="ja-JP" altLang="en-US"/>
        </a:p>
      </dgm:t>
    </dgm:pt>
    <dgm:pt modelId="{3404EED2-3284-498F-BF36-14B85BB04627}" type="pres">
      <dgm:prSet presAssocID="{137194C9-E341-4C9E-A93D-26478EE6FD32}" presName="hierChild4" presStyleCnt="0"/>
      <dgm:spPr/>
    </dgm:pt>
    <dgm:pt modelId="{F3471D61-1F4D-4EBE-BB93-8E393A5EB0F0}" type="pres">
      <dgm:prSet presAssocID="{137194C9-E341-4C9E-A93D-26478EE6FD32}" presName="hierChild5" presStyleCnt="0"/>
      <dgm:spPr/>
    </dgm:pt>
    <dgm:pt modelId="{46F3A1D8-F2F9-4CE6-8804-190A409E3A9D}" type="pres">
      <dgm:prSet presAssocID="{76C83BD7-44B7-435F-9D12-F6505712FCB1}" presName="hierChild5" presStyleCnt="0"/>
      <dgm:spPr/>
    </dgm:pt>
    <dgm:pt modelId="{565BB012-EF32-497F-AB56-639779D8D6AC}" type="pres">
      <dgm:prSet presAssocID="{D86A9D99-CADE-413D-AF38-62FA31FBCE3B}" presName="hierChild5" presStyleCnt="0"/>
      <dgm:spPr/>
    </dgm:pt>
    <dgm:pt modelId="{BF007441-C671-4137-8882-1A63103EB581}" type="pres">
      <dgm:prSet presAssocID="{066EFEA7-9C3C-4442-9948-3DFA005906C4}" presName="Name35" presStyleLbl="parChTrans1D4" presStyleIdx="14" presStyleCnt="38"/>
      <dgm:spPr/>
      <dgm:t>
        <a:bodyPr/>
        <a:lstStyle/>
        <a:p>
          <a:endParaRPr kumimoji="1" lang="ja-JP" altLang="en-US"/>
        </a:p>
      </dgm:t>
    </dgm:pt>
    <dgm:pt modelId="{CAA1B8AC-08C7-4079-A786-7A7CB526F8E9}" type="pres">
      <dgm:prSet presAssocID="{3A85F48C-2D86-4F27-B1DC-C295CD94D1E6}" presName="hierRoot2" presStyleCnt="0">
        <dgm:presLayoutVars>
          <dgm:hierBranch/>
        </dgm:presLayoutVars>
      </dgm:prSet>
      <dgm:spPr/>
    </dgm:pt>
    <dgm:pt modelId="{9B68A462-38E7-4A76-A63C-E1B53A32C8A2}" type="pres">
      <dgm:prSet presAssocID="{3A85F48C-2D86-4F27-B1DC-C295CD94D1E6}" presName="rootComposite" presStyleCnt="0"/>
      <dgm:spPr/>
    </dgm:pt>
    <dgm:pt modelId="{2686F62C-0F3C-4135-861A-37B21C2EFF94}" type="pres">
      <dgm:prSet presAssocID="{3A85F48C-2D86-4F27-B1DC-C295CD94D1E6}" presName="rootText" presStyleLbl="node4" presStyleIdx="14" presStyleCnt="38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571AB2C2-9C60-490E-A890-021920912775}" type="pres">
      <dgm:prSet presAssocID="{3A85F48C-2D86-4F27-B1DC-C295CD94D1E6}" presName="rootConnector" presStyleLbl="node4" presStyleIdx="14" presStyleCnt="38"/>
      <dgm:spPr/>
      <dgm:t>
        <a:bodyPr/>
        <a:lstStyle/>
        <a:p>
          <a:endParaRPr kumimoji="1" lang="ja-JP" altLang="en-US"/>
        </a:p>
      </dgm:t>
    </dgm:pt>
    <dgm:pt modelId="{32DC10E2-58BE-4DC4-8F39-077C61B97D99}" type="pres">
      <dgm:prSet presAssocID="{3A85F48C-2D86-4F27-B1DC-C295CD94D1E6}" presName="hierChild4" presStyleCnt="0"/>
      <dgm:spPr/>
    </dgm:pt>
    <dgm:pt modelId="{44B0D3BF-AEC6-413C-AC48-100286B48734}" type="pres">
      <dgm:prSet presAssocID="{1791856E-8307-4C59-8F08-738163A32B78}" presName="Name35" presStyleLbl="parChTrans1D4" presStyleIdx="15" presStyleCnt="38"/>
      <dgm:spPr/>
      <dgm:t>
        <a:bodyPr/>
        <a:lstStyle/>
        <a:p>
          <a:endParaRPr kumimoji="1" lang="ja-JP" altLang="en-US"/>
        </a:p>
      </dgm:t>
    </dgm:pt>
    <dgm:pt modelId="{F7399904-5DF4-432E-A1AC-A6BA028BE7EE}" type="pres">
      <dgm:prSet presAssocID="{832E9A6F-9155-42FF-A37B-13D029A50992}" presName="hierRoot2" presStyleCnt="0">
        <dgm:presLayoutVars>
          <dgm:hierBranch val="r"/>
        </dgm:presLayoutVars>
      </dgm:prSet>
      <dgm:spPr/>
    </dgm:pt>
    <dgm:pt modelId="{FBA6147F-9D0F-4110-939C-1C3912AC26DA}" type="pres">
      <dgm:prSet presAssocID="{832E9A6F-9155-42FF-A37B-13D029A50992}" presName="rootComposite" presStyleCnt="0"/>
      <dgm:spPr/>
    </dgm:pt>
    <dgm:pt modelId="{889A5608-290B-44EF-A63F-DE17FE565571}" type="pres">
      <dgm:prSet presAssocID="{832E9A6F-9155-42FF-A37B-13D029A50992}" presName="rootText" presStyleLbl="node4" presStyleIdx="15" presStyleCnt="38" custLinFactNeighborY="29568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486ECB60-7812-4076-8382-B6A22A0EEA68}" type="pres">
      <dgm:prSet presAssocID="{832E9A6F-9155-42FF-A37B-13D029A50992}" presName="rootConnector" presStyleLbl="node4" presStyleIdx="15" presStyleCnt="38"/>
      <dgm:spPr/>
      <dgm:t>
        <a:bodyPr/>
        <a:lstStyle/>
        <a:p>
          <a:endParaRPr kumimoji="1" lang="ja-JP" altLang="en-US"/>
        </a:p>
      </dgm:t>
    </dgm:pt>
    <dgm:pt modelId="{2327D8E1-EB5F-4C5E-818C-654965446473}" type="pres">
      <dgm:prSet presAssocID="{832E9A6F-9155-42FF-A37B-13D029A50992}" presName="hierChild4" presStyleCnt="0"/>
      <dgm:spPr/>
    </dgm:pt>
    <dgm:pt modelId="{DF8AC755-383F-4BE1-9F0E-414685DEEFB1}" type="pres">
      <dgm:prSet presAssocID="{4A588E8E-6DB7-4DFB-B6E2-EF145EDB4910}" presName="Name50" presStyleLbl="parChTrans1D4" presStyleIdx="16" presStyleCnt="38"/>
      <dgm:spPr/>
      <dgm:t>
        <a:bodyPr/>
        <a:lstStyle/>
        <a:p>
          <a:endParaRPr kumimoji="1" lang="ja-JP" altLang="en-US"/>
        </a:p>
      </dgm:t>
    </dgm:pt>
    <dgm:pt modelId="{DDB7B975-65DF-47AF-A8BF-CA4759387BE5}" type="pres">
      <dgm:prSet presAssocID="{899BCBB3-1BDC-44C7-8DB1-A10A2F03E59C}" presName="hierRoot2" presStyleCnt="0">
        <dgm:presLayoutVars>
          <dgm:hierBranch val="init"/>
        </dgm:presLayoutVars>
      </dgm:prSet>
      <dgm:spPr/>
    </dgm:pt>
    <dgm:pt modelId="{97A8CB63-6C15-413C-B842-0F6836401862}" type="pres">
      <dgm:prSet presAssocID="{899BCBB3-1BDC-44C7-8DB1-A10A2F03E59C}" presName="rootComposite" presStyleCnt="0"/>
      <dgm:spPr/>
    </dgm:pt>
    <dgm:pt modelId="{019F5668-620C-4B79-9156-0E4F12FC592F}" type="pres">
      <dgm:prSet presAssocID="{899BCBB3-1BDC-44C7-8DB1-A10A2F03E59C}" presName="rootText" presStyleLbl="node4" presStyleIdx="16" presStyleCnt="38" custScaleX="63799" custScaleY="58276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66D51B95-39B7-4214-AA57-D30AEA81905A}" type="pres">
      <dgm:prSet presAssocID="{899BCBB3-1BDC-44C7-8DB1-A10A2F03E59C}" presName="rootConnector" presStyleLbl="node4" presStyleIdx="16" presStyleCnt="38"/>
      <dgm:spPr/>
      <dgm:t>
        <a:bodyPr/>
        <a:lstStyle/>
        <a:p>
          <a:endParaRPr kumimoji="1" lang="ja-JP" altLang="en-US"/>
        </a:p>
      </dgm:t>
    </dgm:pt>
    <dgm:pt modelId="{4AA0101D-3310-4D11-82F7-8DBA9098C398}" type="pres">
      <dgm:prSet presAssocID="{899BCBB3-1BDC-44C7-8DB1-A10A2F03E59C}" presName="hierChild4" presStyleCnt="0"/>
      <dgm:spPr/>
    </dgm:pt>
    <dgm:pt modelId="{1855500F-541E-4DAA-999E-E14CD6A4F38C}" type="pres">
      <dgm:prSet presAssocID="{899BCBB3-1BDC-44C7-8DB1-A10A2F03E59C}" presName="hierChild5" presStyleCnt="0"/>
      <dgm:spPr/>
    </dgm:pt>
    <dgm:pt modelId="{B77AE35A-1DA8-4E63-B900-1A08A0FE95D3}" type="pres">
      <dgm:prSet presAssocID="{4A4BD92A-79CB-49C9-811C-1111DAB9637D}" presName="Name50" presStyleLbl="parChTrans1D4" presStyleIdx="17" presStyleCnt="38"/>
      <dgm:spPr/>
      <dgm:t>
        <a:bodyPr/>
        <a:lstStyle/>
        <a:p>
          <a:endParaRPr kumimoji="1" lang="ja-JP" altLang="en-US"/>
        </a:p>
      </dgm:t>
    </dgm:pt>
    <dgm:pt modelId="{DAC0B393-0607-4C76-AE06-465C9640EAD8}" type="pres">
      <dgm:prSet presAssocID="{E4277C20-6203-4919-9FEB-28364A6B3048}" presName="hierRoot2" presStyleCnt="0">
        <dgm:presLayoutVars>
          <dgm:hierBranch val="init"/>
        </dgm:presLayoutVars>
      </dgm:prSet>
      <dgm:spPr/>
    </dgm:pt>
    <dgm:pt modelId="{97CF40A9-1E1C-4EDA-913D-DAF19AF3816A}" type="pres">
      <dgm:prSet presAssocID="{E4277C20-6203-4919-9FEB-28364A6B3048}" presName="rootComposite" presStyleCnt="0"/>
      <dgm:spPr/>
    </dgm:pt>
    <dgm:pt modelId="{1776EEBC-8493-4264-9FD1-E9EBF8E81C99}" type="pres">
      <dgm:prSet presAssocID="{E4277C20-6203-4919-9FEB-28364A6B3048}" presName="rootText" presStyleLbl="node4" presStyleIdx="17" presStyleCnt="38" custScaleX="63799" custScaleY="60402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E52504FF-BF3A-4CA3-AAF5-8A740F5DD464}" type="pres">
      <dgm:prSet presAssocID="{E4277C20-6203-4919-9FEB-28364A6B3048}" presName="rootConnector" presStyleLbl="node4" presStyleIdx="17" presStyleCnt="38"/>
      <dgm:spPr/>
      <dgm:t>
        <a:bodyPr/>
        <a:lstStyle/>
        <a:p>
          <a:endParaRPr kumimoji="1" lang="ja-JP" altLang="en-US"/>
        </a:p>
      </dgm:t>
    </dgm:pt>
    <dgm:pt modelId="{2ADA3A02-BD90-4079-BDDD-EBA51685515E}" type="pres">
      <dgm:prSet presAssocID="{E4277C20-6203-4919-9FEB-28364A6B3048}" presName="hierChild4" presStyleCnt="0"/>
      <dgm:spPr/>
    </dgm:pt>
    <dgm:pt modelId="{3105563E-8432-49AC-8BC3-73CA65850215}" type="pres">
      <dgm:prSet presAssocID="{E4277C20-6203-4919-9FEB-28364A6B3048}" presName="hierChild5" presStyleCnt="0"/>
      <dgm:spPr/>
    </dgm:pt>
    <dgm:pt modelId="{F742CACD-0919-42E1-9AB9-4923F3B052AB}" type="pres">
      <dgm:prSet presAssocID="{832E9A6F-9155-42FF-A37B-13D029A50992}" presName="hierChild5" presStyleCnt="0"/>
      <dgm:spPr/>
    </dgm:pt>
    <dgm:pt modelId="{2BDC75CF-DBFD-49B7-8A5F-A57FADC60398}" type="pres">
      <dgm:prSet presAssocID="{5D94908C-2DE7-450B-9008-13617006E6E4}" presName="Name35" presStyleLbl="parChTrans1D4" presStyleIdx="18" presStyleCnt="38"/>
      <dgm:spPr/>
      <dgm:t>
        <a:bodyPr/>
        <a:lstStyle/>
        <a:p>
          <a:endParaRPr kumimoji="1" lang="ja-JP" altLang="en-US"/>
        </a:p>
      </dgm:t>
    </dgm:pt>
    <dgm:pt modelId="{7BFAB941-41EE-406D-8B7E-4F8BB4163C09}" type="pres">
      <dgm:prSet presAssocID="{76C33B23-37E5-4200-BC28-F5D5C1C0E055}" presName="hierRoot2" presStyleCnt="0">
        <dgm:presLayoutVars>
          <dgm:hierBranch val="init"/>
        </dgm:presLayoutVars>
      </dgm:prSet>
      <dgm:spPr/>
    </dgm:pt>
    <dgm:pt modelId="{2722D10D-224B-427A-B1A2-D8F79F750921}" type="pres">
      <dgm:prSet presAssocID="{76C33B23-37E5-4200-BC28-F5D5C1C0E055}" presName="rootComposite" presStyleCnt="0"/>
      <dgm:spPr/>
    </dgm:pt>
    <dgm:pt modelId="{5C4D5E20-D36D-46CE-91C5-DF460B56F3A7}" type="pres">
      <dgm:prSet presAssocID="{76C33B23-37E5-4200-BC28-F5D5C1C0E055}" presName="rootText" presStyleLbl="node4" presStyleIdx="18" presStyleCnt="38" custScaleY="120087" custLinFactNeighborY="29568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C0B4CD73-B7BB-472A-A6BB-E93900BA3CBE}" type="pres">
      <dgm:prSet presAssocID="{76C33B23-37E5-4200-BC28-F5D5C1C0E055}" presName="rootConnector" presStyleLbl="node4" presStyleIdx="18" presStyleCnt="38"/>
      <dgm:spPr/>
      <dgm:t>
        <a:bodyPr/>
        <a:lstStyle/>
        <a:p>
          <a:endParaRPr kumimoji="1" lang="ja-JP" altLang="en-US"/>
        </a:p>
      </dgm:t>
    </dgm:pt>
    <dgm:pt modelId="{4F776014-E871-406A-A5B8-7F462A286E2A}" type="pres">
      <dgm:prSet presAssocID="{76C33B23-37E5-4200-BC28-F5D5C1C0E055}" presName="hierChild4" presStyleCnt="0"/>
      <dgm:spPr/>
    </dgm:pt>
    <dgm:pt modelId="{4D4A95C7-51DE-4BC3-B88C-BD01FDE67BC5}" type="pres">
      <dgm:prSet presAssocID="{A11BCACB-8A08-4071-B4AB-60C00FDDB2B1}" presName="Name37" presStyleLbl="parChTrans1D4" presStyleIdx="19" presStyleCnt="38"/>
      <dgm:spPr/>
      <dgm:t>
        <a:bodyPr/>
        <a:lstStyle/>
        <a:p>
          <a:endParaRPr kumimoji="1" lang="ja-JP" altLang="en-US"/>
        </a:p>
      </dgm:t>
    </dgm:pt>
    <dgm:pt modelId="{057072D5-326F-4DDE-9A50-2DFA05CDF4E5}" type="pres">
      <dgm:prSet presAssocID="{CB1D882F-8952-4EEF-AA2C-5C0CEDAAC7D6}" presName="hierRoot2" presStyleCnt="0">
        <dgm:presLayoutVars>
          <dgm:hierBranch val="init"/>
        </dgm:presLayoutVars>
      </dgm:prSet>
      <dgm:spPr/>
    </dgm:pt>
    <dgm:pt modelId="{4BA255A0-E21A-43EE-B6F1-592CDD25A244}" type="pres">
      <dgm:prSet presAssocID="{CB1D882F-8952-4EEF-AA2C-5C0CEDAAC7D6}" presName="rootComposite" presStyleCnt="0"/>
      <dgm:spPr/>
    </dgm:pt>
    <dgm:pt modelId="{512C8F91-17E3-49BC-A0AE-852573EB2888}" type="pres">
      <dgm:prSet presAssocID="{CB1D882F-8952-4EEF-AA2C-5C0CEDAAC7D6}" presName="rootText" presStyleLbl="node4" presStyleIdx="19" presStyleCnt="38" custScaleX="63799" custScaleY="58276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C9F1F7AC-08F2-4578-8AA8-23B29A307F8E}" type="pres">
      <dgm:prSet presAssocID="{CB1D882F-8952-4EEF-AA2C-5C0CEDAAC7D6}" presName="rootConnector" presStyleLbl="node4" presStyleIdx="19" presStyleCnt="38"/>
      <dgm:spPr/>
      <dgm:t>
        <a:bodyPr/>
        <a:lstStyle/>
        <a:p>
          <a:endParaRPr kumimoji="1" lang="ja-JP" altLang="en-US"/>
        </a:p>
      </dgm:t>
    </dgm:pt>
    <dgm:pt modelId="{252FF245-6E7F-4CB7-AEFF-E44B67D5D66C}" type="pres">
      <dgm:prSet presAssocID="{CB1D882F-8952-4EEF-AA2C-5C0CEDAAC7D6}" presName="hierChild4" presStyleCnt="0"/>
      <dgm:spPr/>
    </dgm:pt>
    <dgm:pt modelId="{C2A1CE4C-AB52-426E-BE2D-DC18AD835944}" type="pres">
      <dgm:prSet presAssocID="{CB1D882F-8952-4EEF-AA2C-5C0CEDAAC7D6}" presName="hierChild5" presStyleCnt="0"/>
      <dgm:spPr/>
    </dgm:pt>
    <dgm:pt modelId="{B914C4A6-8F6B-4F8F-8B28-53231A390DB4}" type="pres">
      <dgm:prSet presAssocID="{A7B35781-683D-41C3-AE11-FDB1EA50C4B2}" presName="Name37" presStyleLbl="parChTrans1D4" presStyleIdx="20" presStyleCnt="38"/>
      <dgm:spPr/>
      <dgm:t>
        <a:bodyPr/>
        <a:lstStyle/>
        <a:p>
          <a:endParaRPr kumimoji="1" lang="ja-JP" altLang="en-US"/>
        </a:p>
      </dgm:t>
    </dgm:pt>
    <dgm:pt modelId="{B7B9E8FA-452D-46DD-BD84-AE074F4F48C6}" type="pres">
      <dgm:prSet presAssocID="{C0018DA6-B619-4DA1-8149-DD7FABF36767}" presName="hierRoot2" presStyleCnt="0">
        <dgm:presLayoutVars>
          <dgm:hierBranch val="init"/>
        </dgm:presLayoutVars>
      </dgm:prSet>
      <dgm:spPr/>
    </dgm:pt>
    <dgm:pt modelId="{7C3A92D5-C594-426C-B05E-9D9E81254943}" type="pres">
      <dgm:prSet presAssocID="{C0018DA6-B619-4DA1-8149-DD7FABF36767}" presName="rootComposite" presStyleCnt="0"/>
      <dgm:spPr/>
    </dgm:pt>
    <dgm:pt modelId="{BBC7E2C6-6DCA-4203-93AB-93866702B59D}" type="pres">
      <dgm:prSet presAssocID="{C0018DA6-B619-4DA1-8149-DD7FABF36767}" presName="rootText" presStyleLbl="node4" presStyleIdx="20" presStyleCnt="38" custScaleX="63799" custScaleY="60402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54386688-1481-488A-81F1-A1561B865829}" type="pres">
      <dgm:prSet presAssocID="{C0018DA6-B619-4DA1-8149-DD7FABF36767}" presName="rootConnector" presStyleLbl="node4" presStyleIdx="20" presStyleCnt="38"/>
      <dgm:spPr/>
      <dgm:t>
        <a:bodyPr/>
        <a:lstStyle/>
        <a:p>
          <a:endParaRPr kumimoji="1" lang="ja-JP" altLang="en-US"/>
        </a:p>
      </dgm:t>
    </dgm:pt>
    <dgm:pt modelId="{7DBE6DC7-445A-4AFF-83C1-D2E5D8D61723}" type="pres">
      <dgm:prSet presAssocID="{C0018DA6-B619-4DA1-8149-DD7FABF36767}" presName="hierChild4" presStyleCnt="0"/>
      <dgm:spPr/>
    </dgm:pt>
    <dgm:pt modelId="{11E2F365-7344-4F12-8649-AF531D147755}" type="pres">
      <dgm:prSet presAssocID="{C0018DA6-B619-4DA1-8149-DD7FABF36767}" presName="hierChild5" presStyleCnt="0"/>
      <dgm:spPr/>
    </dgm:pt>
    <dgm:pt modelId="{465D9664-FFCF-4B2F-9FA2-FCF0C99CC494}" type="pres">
      <dgm:prSet presAssocID="{76C33B23-37E5-4200-BC28-F5D5C1C0E055}" presName="hierChild5" presStyleCnt="0"/>
      <dgm:spPr/>
    </dgm:pt>
    <dgm:pt modelId="{9FC12515-3E68-4849-8990-0004B456383C}" type="pres">
      <dgm:prSet presAssocID="{B4C85A5A-543B-4AF8-8A49-5DE0C3B5BF75}" presName="Name35" presStyleLbl="parChTrans1D4" presStyleIdx="21" presStyleCnt="38"/>
      <dgm:spPr/>
      <dgm:t>
        <a:bodyPr/>
        <a:lstStyle/>
        <a:p>
          <a:endParaRPr kumimoji="1" lang="ja-JP" altLang="en-US"/>
        </a:p>
      </dgm:t>
    </dgm:pt>
    <dgm:pt modelId="{A940FBAA-A5CA-459D-B193-EB72BC3AF5D3}" type="pres">
      <dgm:prSet presAssocID="{7C109067-C057-4A15-B53C-FA324E047ECE}" presName="hierRoot2" presStyleCnt="0">
        <dgm:presLayoutVars>
          <dgm:hierBranch val="init"/>
        </dgm:presLayoutVars>
      </dgm:prSet>
      <dgm:spPr/>
    </dgm:pt>
    <dgm:pt modelId="{FD2DCE9C-8B8C-49DF-AE10-599E8450BAE6}" type="pres">
      <dgm:prSet presAssocID="{7C109067-C057-4A15-B53C-FA324E047ECE}" presName="rootComposite" presStyleCnt="0"/>
      <dgm:spPr/>
    </dgm:pt>
    <dgm:pt modelId="{CF08EF81-37F2-43E0-B9FE-BE8EE1273AE0}" type="pres">
      <dgm:prSet presAssocID="{7C109067-C057-4A15-B53C-FA324E047ECE}" presName="rootText" presStyleLbl="node4" presStyleIdx="21" presStyleCnt="38" custLinFactNeighborY="29568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BFED9329-E7A8-42D8-9336-276A18BC75D4}" type="pres">
      <dgm:prSet presAssocID="{7C109067-C057-4A15-B53C-FA324E047ECE}" presName="rootConnector" presStyleLbl="node4" presStyleIdx="21" presStyleCnt="38"/>
      <dgm:spPr/>
      <dgm:t>
        <a:bodyPr/>
        <a:lstStyle/>
        <a:p>
          <a:endParaRPr kumimoji="1" lang="ja-JP" altLang="en-US"/>
        </a:p>
      </dgm:t>
    </dgm:pt>
    <dgm:pt modelId="{DABFD8DD-1E2C-4E02-98BE-EC7470892F8E}" type="pres">
      <dgm:prSet presAssocID="{7C109067-C057-4A15-B53C-FA324E047ECE}" presName="hierChild4" presStyleCnt="0"/>
      <dgm:spPr/>
    </dgm:pt>
    <dgm:pt modelId="{03ADF80D-C3DA-435F-916D-AC8B527C6768}" type="pres">
      <dgm:prSet presAssocID="{113085BC-6D25-40FC-A01A-22143A175D44}" presName="Name37" presStyleLbl="parChTrans1D4" presStyleIdx="22" presStyleCnt="38"/>
      <dgm:spPr/>
      <dgm:t>
        <a:bodyPr/>
        <a:lstStyle/>
        <a:p>
          <a:endParaRPr kumimoji="1" lang="ja-JP" altLang="en-US"/>
        </a:p>
      </dgm:t>
    </dgm:pt>
    <dgm:pt modelId="{3C2AE888-4E64-4D99-A624-A0CC6981AD89}" type="pres">
      <dgm:prSet presAssocID="{D3C7408A-B119-419C-A2F1-BCB818C5339B}" presName="hierRoot2" presStyleCnt="0">
        <dgm:presLayoutVars>
          <dgm:hierBranch val="init"/>
        </dgm:presLayoutVars>
      </dgm:prSet>
      <dgm:spPr/>
    </dgm:pt>
    <dgm:pt modelId="{5D0C8954-688D-40BB-9759-8DDC1AF20B6E}" type="pres">
      <dgm:prSet presAssocID="{D3C7408A-B119-419C-A2F1-BCB818C5339B}" presName="rootComposite" presStyleCnt="0"/>
      <dgm:spPr/>
    </dgm:pt>
    <dgm:pt modelId="{063F5184-C47F-4A94-BC8C-71B2DF80625C}" type="pres">
      <dgm:prSet presAssocID="{D3C7408A-B119-419C-A2F1-BCB818C5339B}" presName="rootText" presStyleLbl="node4" presStyleIdx="22" presStyleCnt="38" custScaleX="63799" custScaleY="58276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61793725-6CBF-479B-9454-29E16D4079E8}" type="pres">
      <dgm:prSet presAssocID="{D3C7408A-B119-419C-A2F1-BCB818C5339B}" presName="rootConnector" presStyleLbl="node4" presStyleIdx="22" presStyleCnt="38"/>
      <dgm:spPr/>
      <dgm:t>
        <a:bodyPr/>
        <a:lstStyle/>
        <a:p>
          <a:endParaRPr kumimoji="1" lang="ja-JP" altLang="en-US"/>
        </a:p>
      </dgm:t>
    </dgm:pt>
    <dgm:pt modelId="{1D6B970A-9F53-494D-B473-756ED0AA33B1}" type="pres">
      <dgm:prSet presAssocID="{D3C7408A-B119-419C-A2F1-BCB818C5339B}" presName="hierChild4" presStyleCnt="0"/>
      <dgm:spPr/>
    </dgm:pt>
    <dgm:pt modelId="{7C47D908-2468-4D64-BDEA-D0779D746B07}" type="pres">
      <dgm:prSet presAssocID="{D3C7408A-B119-419C-A2F1-BCB818C5339B}" presName="hierChild5" presStyleCnt="0"/>
      <dgm:spPr/>
    </dgm:pt>
    <dgm:pt modelId="{35A6B425-31A4-4D2F-B506-6EABBFC5E106}" type="pres">
      <dgm:prSet presAssocID="{669FC5CE-4251-4BD2-B2F6-E73D30C62FB0}" presName="Name37" presStyleLbl="parChTrans1D4" presStyleIdx="23" presStyleCnt="38"/>
      <dgm:spPr/>
      <dgm:t>
        <a:bodyPr/>
        <a:lstStyle/>
        <a:p>
          <a:endParaRPr kumimoji="1" lang="ja-JP" altLang="en-US"/>
        </a:p>
      </dgm:t>
    </dgm:pt>
    <dgm:pt modelId="{F265B698-5DB8-4D19-B5B6-90BCF7FB421E}" type="pres">
      <dgm:prSet presAssocID="{38DD7338-2F6E-4855-96FA-72DF7F1ACCBC}" presName="hierRoot2" presStyleCnt="0">
        <dgm:presLayoutVars>
          <dgm:hierBranch val="init"/>
        </dgm:presLayoutVars>
      </dgm:prSet>
      <dgm:spPr/>
    </dgm:pt>
    <dgm:pt modelId="{EBA9C8D2-5338-4DE0-8BBC-963D79109F75}" type="pres">
      <dgm:prSet presAssocID="{38DD7338-2F6E-4855-96FA-72DF7F1ACCBC}" presName="rootComposite" presStyleCnt="0"/>
      <dgm:spPr/>
    </dgm:pt>
    <dgm:pt modelId="{085CD59A-A177-432E-95A2-1341F66FCE8C}" type="pres">
      <dgm:prSet presAssocID="{38DD7338-2F6E-4855-96FA-72DF7F1ACCBC}" presName="rootText" presStyleLbl="node4" presStyleIdx="23" presStyleCnt="38" custScaleX="63799" custScaleY="60402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9D7855A7-3671-4BBD-B9FF-024C85E8C42B}" type="pres">
      <dgm:prSet presAssocID="{38DD7338-2F6E-4855-96FA-72DF7F1ACCBC}" presName="rootConnector" presStyleLbl="node4" presStyleIdx="23" presStyleCnt="38"/>
      <dgm:spPr/>
      <dgm:t>
        <a:bodyPr/>
        <a:lstStyle/>
        <a:p>
          <a:endParaRPr kumimoji="1" lang="ja-JP" altLang="en-US"/>
        </a:p>
      </dgm:t>
    </dgm:pt>
    <dgm:pt modelId="{60E7F662-75B3-4D67-812C-45501BE7AA27}" type="pres">
      <dgm:prSet presAssocID="{38DD7338-2F6E-4855-96FA-72DF7F1ACCBC}" presName="hierChild4" presStyleCnt="0"/>
      <dgm:spPr/>
    </dgm:pt>
    <dgm:pt modelId="{9E2A9B91-C03F-4BF4-B51D-38444B84E69E}" type="pres">
      <dgm:prSet presAssocID="{38DD7338-2F6E-4855-96FA-72DF7F1ACCBC}" presName="hierChild5" presStyleCnt="0"/>
      <dgm:spPr/>
    </dgm:pt>
    <dgm:pt modelId="{7AE45E44-19BF-481E-8F16-28047CC719BD}" type="pres">
      <dgm:prSet presAssocID="{7C109067-C057-4A15-B53C-FA324E047ECE}" presName="hierChild5" presStyleCnt="0"/>
      <dgm:spPr/>
    </dgm:pt>
    <dgm:pt modelId="{EE4435AE-78A3-4E84-8322-453B748BFEA6}" type="pres">
      <dgm:prSet presAssocID="{3A85F48C-2D86-4F27-B1DC-C295CD94D1E6}" presName="hierChild5" presStyleCnt="0"/>
      <dgm:spPr/>
    </dgm:pt>
    <dgm:pt modelId="{25039692-9C22-43A0-A6FF-C07CC1DCB629}" type="pres">
      <dgm:prSet presAssocID="{D585D74E-BC3B-4170-B11E-181F38042EEA}" presName="Name35" presStyleLbl="parChTrans1D4" presStyleIdx="24" presStyleCnt="38"/>
      <dgm:spPr/>
      <dgm:t>
        <a:bodyPr/>
        <a:lstStyle/>
        <a:p>
          <a:endParaRPr kumimoji="1" lang="ja-JP" altLang="en-US"/>
        </a:p>
      </dgm:t>
    </dgm:pt>
    <dgm:pt modelId="{B90FB404-B2A6-4655-BA48-02AD48FDB7C9}" type="pres">
      <dgm:prSet presAssocID="{F49B6344-7017-4908-8E50-019C5344E02C}" presName="hierRoot2" presStyleCnt="0">
        <dgm:presLayoutVars>
          <dgm:hierBranch/>
        </dgm:presLayoutVars>
      </dgm:prSet>
      <dgm:spPr/>
    </dgm:pt>
    <dgm:pt modelId="{FAD51DC1-416A-4E6E-B97E-9CEE6F1587CD}" type="pres">
      <dgm:prSet presAssocID="{F49B6344-7017-4908-8E50-019C5344E02C}" presName="rootComposite" presStyleCnt="0"/>
      <dgm:spPr/>
    </dgm:pt>
    <dgm:pt modelId="{85F22270-5AE5-475D-8EC9-14EF95203AFA}" type="pres">
      <dgm:prSet presAssocID="{F49B6344-7017-4908-8E50-019C5344E02C}" presName="rootText" presStyleLbl="node4" presStyleIdx="24" presStyleCnt="38" custScaleY="136070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1E3E970D-707D-4A77-B07E-6D60F3A43693}" type="pres">
      <dgm:prSet presAssocID="{F49B6344-7017-4908-8E50-019C5344E02C}" presName="rootConnector" presStyleLbl="node4" presStyleIdx="24" presStyleCnt="38"/>
      <dgm:spPr/>
      <dgm:t>
        <a:bodyPr/>
        <a:lstStyle/>
        <a:p>
          <a:endParaRPr kumimoji="1" lang="ja-JP" altLang="en-US"/>
        </a:p>
      </dgm:t>
    </dgm:pt>
    <dgm:pt modelId="{362961B8-3AE2-457B-9C82-D0DC7E6124DA}" type="pres">
      <dgm:prSet presAssocID="{F49B6344-7017-4908-8E50-019C5344E02C}" presName="hierChild4" presStyleCnt="0"/>
      <dgm:spPr/>
    </dgm:pt>
    <dgm:pt modelId="{40ED16B7-E242-4654-9FFA-D73BA1BF1483}" type="pres">
      <dgm:prSet presAssocID="{96E6A8E0-2C28-47F8-AC13-67E72487F8B4}" presName="Name35" presStyleLbl="parChTrans1D4" presStyleIdx="25" presStyleCnt="38"/>
      <dgm:spPr/>
      <dgm:t>
        <a:bodyPr/>
        <a:lstStyle/>
        <a:p>
          <a:endParaRPr kumimoji="1" lang="ja-JP" altLang="en-US"/>
        </a:p>
      </dgm:t>
    </dgm:pt>
    <dgm:pt modelId="{7A322555-20C7-4909-A5A9-9165548591B7}" type="pres">
      <dgm:prSet presAssocID="{7CE00A90-FF6A-4B53-8BE6-84C67A0B3E73}" presName="hierRoot2" presStyleCnt="0">
        <dgm:presLayoutVars>
          <dgm:hierBranch val="init"/>
        </dgm:presLayoutVars>
      </dgm:prSet>
      <dgm:spPr/>
    </dgm:pt>
    <dgm:pt modelId="{E8199161-E09F-4FFF-9FBD-A81BC6856149}" type="pres">
      <dgm:prSet presAssocID="{7CE00A90-FF6A-4B53-8BE6-84C67A0B3E73}" presName="rootComposite" presStyleCnt="0"/>
      <dgm:spPr/>
    </dgm:pt>
    <dgm:pt modelId="{1B22D5B2-CA69-4B22-A583-561144DEDAC7}" type="pres">
      <dgm:prSet presAssocID="{7CE00A90-FF6A-4B53-8BE6-84C67A0B3E73}" presName="rootText" presStyleLbl="node4" presStyleIdx="25" presStyleCnt="38" custScaleY="131185" custLinFactNeighborY="29568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91350CAB-11A7-4639-A215-47DECC0BCEC8}" type="pres">
      <dgm:prSet presAssocID="{7CE00A90-FF6A-4B53-8BE6-84C67A0B3E73}" presName="rootConnector" presStyleLbl="node4" presStyleIdx="25" presStyleCnt="38"/>
      <dgm:spPr/>
      <dgm:t>
        <a:bodyPr/>
        <a:lstStyle/>
        <a:p>
          <a:endParaRPr kumimoji="1" lang="ja-JP" altLang="en-US"/>
        </a:p>
      </dgm:t>
    </dgm:pt>
    <dgm:pt modelId="{978F9743-3E88-4EC0-A437-9E5B609EECEE}" type="pres">
      <dgm:prSet presAssocID="{7CE00A90-FF6A-4B53-8BE6-84C67A0B3E73}" presName="hierChild4" presStyleCnt="0"/>
      <dgm:spPr/>
    </dgm:pt>
    <dgm:pt modelId="{6AC190A3-F5E5-4C16-A1F5-3C6EDE76A4B1}" type="pres">
      <dgm:prSet presAssocID="{1E18671D-380A-4925-AF8F-82991344C9AE}" presName="Name37" presStyleLbl="parChTrans1D4" presStyleIdx="26" presStyleCnt="38"/>
      <dgm:spPr/>
      <dgm:t>
        <a:bodyPr/>
        <a:lstStyle/>
        <a:p>
          <a:endParaRPr kumimoji="1" lang="ja-JP" altLang="en-US"/>
        </a:p>
      </dgm:t>
    </dgm:pt>
    <dgm:pt modelId="{20F7FA9E-D38A-437B-90C1-238332962EB5}" type="pres">
      <dgm:prSet presAssocID="{B5ACCB03-3DEC-44BD-8B07-452594505719}" presName="hierRoot2" presStyleCnt="0">
        <dgm:presLayoutVars>
          <dgm:hierBranch val="init"/>
        </dgm:presLayoutVars>
      </dgm:prSet>
      <dgm:spPr/>
    </dgm:pt>
    <dgm:pt modelId="{A665F59D-0226-4E1C-A908-7807E54B3807}" type="pres">
      <dgm:prSet presAssocID="{B5ACCB03-3DEC-44BD-8B07-452594505719}" presName="rootComposite" presStyleCnt="0"/>
      <dgm:spPr/>
    </dgm:pt>
    <dgm:pt modelId="{F550B56C-AEFD-44CA-B7D3-A6C37C08C0AC}" type="pres">
      <dgm:prSet presAssocID="{B5ACCB03-3DEC-44BD-8B07-452594505719}" presName="rootText" presStyleLbl="node4" presStyleIdx="26" presStyleCnt="38" custScaleX="63799" custScaleY="58276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4C411A99-5844-4FC4-B4FE-697F0B48F795}" type="pres">
      <dgm:prSet presAssocID="{B5ACCB03-3DEC-44BD-8B07-452594505719}" presName="rootConnector" presStyleLbl="node4" presStyleIdx="26" presStyleCnt="38"/>
      <dgm:spPr/>
      <dgm:t>
        <a:bodyPr/>
        <a:lstStyle/>
        <a:p>
          <a:endParaRPr kumimoji="1" lang="ja-JP" altLang="en-US"/>
        </a:p>
      </dgm:t>
    </dgm:pt>
    <dgm:pt modelId="{3DD88833-B65F-4C7D-9009-215044228D44}" type="pres">
      <dgm:prSet presAssocID="{B5ACCB03-3DEC-44BD-8B07-452594505719}" presName="hierChild4" presStyleCnt="0"/>
      <dgm:spPr/>
    </dgm:pt>
    <dgm:pt modelId="{58CD7D4D-AB0E-40C9-B7B9-D3211B4B0F5B}" type="pres">
      <dgm:prSet presAssocID="{B5ACCB03-3DEC-44BD-8B07-452594505719}" presName="hierChild5" presStyleCnt="0"/>
      <dgm:spPr/>
    </dgm:pt>
    <dgm:pt modelId="{63931477-20BC-4AA7-B2E1-246DB79E134A}" type="pres">
      <dgm:prSet presAssocID="{5ECF321C-573E-4ACD-BA35-E1AD8C5F03DE}" presName="Name37" presStyleLbl="parChTrans1D4" presStyleIdx="27" presStyleCnt="38"/>
      <dgm:spPr/>
      <dgm:t>
        <a:bodyPr/>
        <a:lstStyle/>
        <a:p>
          <a:endParaRPr kumimoji="1" lang="ja-JP" altLang="en-US"/>
        </a:p>
      </dgm:t>
    </dgm:pt>
    <dgm:pt modelId="{35950D35-EE48-40D1-84A3-066C50F1B8E1}" type="pres">
      <dgm:prSet presAssocID="{FD331F7F-BCD6-4A51-84F8-1F3773C2C3CE}" presName="hierRoot2" presStyleCnt="0">
        <dgm:presLayoutVars>
          <dgm:hierBranch val="init"/>
        </dgm:presLayoutVars>
      </dgm:prSet>
      <dgm:spPr/>
    </dgm:pt>
    <dgm:pt modelId="{8A794925-82AD-49E9-8FCD-30273764A4CE}" type="pres">
      <dgm:prSet presAssocID="{FD331F7F-BCD6-4A51-84F8-1F3773C2C3CE}" presName="rootComposite" presStyleCnt="0"/>
      <dgm:spPr/>
    </dgm:pt>
    <dgm:pt modelId="{AF176274-0527-4E6E-B101-F02E4DE153B2}" type="pres">
      <dgm:prSet presAssocID="{FD331F7F-BCD6-4A51-84F8-1F3773C2C3CE}" presName="rootText" presStyleLbl="node4" presStyleIdx="27" presStyleCnt="38" custScaleX="63799" custScaleY="60402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B022C2F4-4F35-4000-9D48-D03FFCD65FE8}" type="pres">
      <dgm:prSet presAssocID="{FD331F7F-BCD6-4A51-84F8-1F3773C2C3CE}" presName="rootConnector" presStyleLbl="node4" presStyleIdx="27" presStyleCnt="38"/>
      <dgm:spPr/>
      <dgm:t>
        <a:bodyPr/>
        <a:lstStyle/>
        <a:p>
          <a:endParaRPr kumimoji="1" lang="ja-JP" altLang="en-US"/>
        </a:p>
      </dgm:t>
    </dgm:pt>
    <dgm:pt modelId="{1AC090F0-99FD-489E-960E-987A1FD2499B}" type="pres">
      <dgm:prSet presAssocID="{FD331F7F-BCD6-4A51-84F8-1F3773C2C3CE}" presName="hierChild4" presStyleCnt="0"/>
      <dgm:spPr/>
    </dgm:pt>
    <dgm:pt modelId="{72254D19-501B-440F-8069-75D40E46F66F}" type="pres">
      <dgm:prSet presAssocID="{FD331F7F-BCD6-4A51-84F8-1F3773C2C3CE}" presName="hierChild5" presStyleCnt="0"/>
      <dgm:spPr/>
    </dgm:pt>
    <dgm:pt modelId="{3B6DB07B-8EC2-4F0B-BA11-9F07C72E6A7C}" type="pres">
      <dgm:prSet presAssocID="{7CE00A90-FF6A-4B53-8BE6-84C67A0B3E73}" presName="hierChild5" presStyleCnt="0"/>
      <dgm:spPr/>
    </dgm:pt>
    <dgm:pt modelId="{4D9B6E7B-A3D1-42C2-8F51-4087378EF6DD}" type="pres">
      <dgm:prSet presAssocID="{F49B6344-7017-4908-8E50-019C5344E02C}" presName="hierChild5" presStyleCnt="0"/>
      <dgm:spPr/>
    </dgm:pt>
    <dgm:pt modelId="{0A18781F-568D-4760-840C-9E6C009AC067}" type="pres">
      <dgm:prSet presAssocID="{BF4A735D-A3CA-4DB6-808B-88D5E4164694}" presName="Name35" presStyleLbl="parChTrans1D4" presStyleIdx="28" presStyleCnt="38"/>
      <dgm:spPr/>
      <dgm:t>
        <a:bodyPr/>
        <a:lstStyle/>
        <a:p>
          <a:endParaRPr kumimoji="1" lang="ja-JP" altLang="en-US"/>
        </a:p>
      </dgm:t>
    </dgm:pt>
    <dgm:pt modelId="{D5A8BFA5-86C1-433B-BB76-ABCD70798F29}" type="pres">
      <dgm:prSet presAssocID="{461A1C84-01FF-48AB-85B3-668688B245B0}" presName="hierRoot2" presStyleCnt="0">
        <dgm:presLayoutVars>
          <dgm:hierBranch/>
        </dgm:presLayoutVars>
      </dgm:prSet>
      <dgm:spPr/>
    </dgm:pt>
    <dgm:pt modelId="{EB415F6D-F326-47D5-9DB6-6F9AF8B165BD}" type="pres">
      <dgm:prSet presAssocID="{461A1C84-01FF-48AB-85B3-668688B245B0}" presName="rootComposite" presStyleCnt="0"/>
      <dgm:spPr/>
    </dgm:pt>
    <dgm:pt modelId="{B7626CD2-80FD-48F7-999B-5C165ECD9001}" type="pres">
      <dgm:prSet presAssocID="{461A1C84-01FF-48AB-85B3-668688B245B0}" presName="rootText" presStyleLbl="node4" presStyleIdx="28" presStyleCnt="38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99F8667C-D6C7-4293-B553-50F29BC3B3E0}" type="pres">
      <dgm:prSet presAssocID="{461A1C84-01FF-48AB-85B3-668688B245B0}" presName="rootConnector" presStyleLbl="node4" presStyleIdx="28" presStyleCnt="38"/>
      <dgm:spPr/>
      <dgm:t>
        <a:bodyPr/>
        <a:lstStyle/>
        <a:p>
          <a:endParaRPr kumimoji="1" lang="ja-JP" altLang="en-US"/>
        </a:p>
      </dgm:t>
    </dgm:pt>
    <dgm:pt modelId="{2B6DBBC5-782E-48EA-9F82-03D08D44CFF9}" type="pres">
      <dgm:prSet presAssocID="{461A1C84-01FF-48AB-85B3-668688B245B0}" presName="hierChild4" presStyleCnt="0"/>
      <dgm:spPr/>
    </dgm:pt>
    <dgm:pt modelId="{69DB8225-0BBB-412B-A2C5-8F8BFA27DD0F}" type="pres">
      <dgm:prSet presAssocID="{5407444D-5DE7-4FBE-A3B3-449916CB152A}" presName="Name35" presStyleLbl="parChTrans1D4" presStyleIdx="29" presStyleCnt="38"/>
      <dgm:spPr/>
      <dgm:t>
        <a:bodyPr/>
        <a:lstStyle/>
        <a:p>
          <a:endParaRPr kumimoji="1" lang="ja-JP" altLang="en-US"/>
        </a:p>
      </dgm:t>
    </dgm:pt>
    <dgm:pt modelId="{BCF8546D-7436-429F-AF58-0861B591CA71}" type="pres">
      <dgm:prSet presAssocID="{58ADBDD2-38B5-43D4-810D-C48B8D24A8E2}" presName="hierRoot2" presStyleCnt="0">
        <dgm:presLayoutVars>
          <dgm:hierBranch val="init"/>
        </dgm:presLayoutVars>
      </dgm:prSet>
      <dgm:spPr/>
    </dgm:pt>
    <dgm:pt modelId="{3AEE46DC-9078-47EE-B016-F16D23BFDFB1}" type="pres">
      <dgm:prSet presAssocID="{58ADBDD2-38B5-43D4-810D-C48B8D24A8E2}" presName="rootComposite" presStyleCnt="0"/>
      <dgm:spPr/>
    </dgm:pt>
    <dgm:pt modelId="{B00FEC62-A537-4E19-B84F-CC570C94AA16}" type="pres">
      <dgm:prSet presAssocID="{58ADBDD2-38B5-43D4-810D-C48B8D24A8E2}" presName="rootText" presStyleLbl="node4" presStyleIdx="29" presStyleCnt="38" custLinFactNeighborY="29568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9EE4745E-D89D-447A-8FD5-5B22570FA7FA}" type="pres">
      <dgm:prSet presAssocID="{58ADBDD2-38B5-43D4-810D-C48B8D24A8E2}" presName="rootConnector" presStyleLbl="node4" presStyleIdx="29" presStyleCnt="38"/>
      <dgm:spPr/>
      <dgm:t>
        <a:bodyPr/>
        <a:lstStyle/>
        <a:p>
          <a:endParaRPr kumimoji="1" lang="ja-JP" altLang="en-US"/>
        </a:p>
      </dgm:t>
    </dgm:pt>
    <dgm:pt modelId="{FEA7B8E2-60CB-4537-A55F-26BE084673B3}" type="pres">
      <dgm:prSet presAssocID="{58ADBDD2-38B5-43D4-810D-C48B8D24A8E2}" presName="hierChild4" presStyleCnt="0"/>
      <dgm:spPr/>
    </dgm:pt>
    <dgm:pt modelId="{1621FCA9-F400-47AF-A7B3-130D078A43AA}" type="pres">
      <dgm:prSet presAssocID="{C154DF19-0922-4C78-9314-1D09AF63E515}" presName="Name37" presStyleLbl="parChTrans1D4" presStyleIdx="30" presStyleCnt="38"/>
      <dgm:spPr/>
      <dgm:t>
        <a:bodyPr/>
        <a:lstStyle/>
        <a:p>
          <a:endParaRPr kumimoji="1" lang="ja-JP" altLang="en-US"/>
        </a:p>
      </dgm:t>
    </dgm:pt>
    <dgm:pt modelId="{79FC61E0-E5E2-44D4-A5D4-9A31EAD1018B}" type="pres">
      <dgm:prSet presAssocID="{CEF0B086-7201-4853-BFD5-0084A1AF5066}" presName="hierRoot2" presStyleCnt="0">
        <dgm:presLayoutVars>
          <dgm:hierBranch val="init"/>
        </dgm:presLayoutVars>
      </dgm:prSet>
      <dgm:spPr/>
    </dgm:pt>
    <dgm:pt modelId="{796F9261-7EB7-4441-8087-365120F30DC3}" type="pres">
      <dgm:prSet presAssocID="{CEF0B086-7201-4853-BFD5-0084A1AF5066}" presName="rootComposite" presStyleCnt="0"/>
      <dgm:spPr/>
    </dgm:pt>
    <dgm:pt modelId="{FA2EA9DB-C7A7-4EFF-96EE-764B2CE47C46}" type="pres">
      <dgm:prSet presAssocID="{CEF0B086-7201-4853-BFD5-0084A1AF5066}" presName="rootText" presStyleLbl="node4" presStyleIdx="30" presStyleCnt="38" custScaleX="63799" custScaleY="58276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AEF8C70C-E09D-45F3-A376-DCE16198C8BD}" type="pres">
      <dgm:prSet presAssocID="{CEF0B086-7201-4853-BFD5-0084A1AF5066}" presName="rootConnector" presStyleLbl="node4" presStyleIdx="30" presStyleCnt="38"/>
      <dgm:spPr/>
      <dgm:t>
        <a:bodyPr/>
        <a:lstStyle/>
        <a:p>
          <a:endParaRPr kumimoji="1" lang="ja-JP" altLang="en-US"/>
        </a:p>
      </dgm:t>
    </dgm:pt>
    <dgm:pt modelId="{BC89BA52-12D7-468A-BA1D-1FFC08DCCE78}" type="pres">
      <dgm:prSet presAssocID="{CEF0B086-7201-4853-BFD5-0084A1AF5066}" presName="hierChild4" presStyleCnt="0"/>
      <dgm:spPr/>
    </dgm:pt>
    <dgm:pt modelId="{317411F6-FEAD-4AC8-A3B9-DFEC23180B2D}" type="pres">
      <dgm:prSet presAssocID="{CEF0B086-7201-4853-BFD5-0084A1AF5066}" presName="hierChild5" presStyleCnt="0"/>
      <dgm:spPr/>
    </dgm:pt>
    <dgm:pt modelId="{7E569B2B-73BB-4E4D-AE16-FA2FB3F2790A}" type="pres">
      <dgm:prSet presAssocID="{C32283E6-0B4D-4E3C-A789-C95D94AFACA3}" presName="Name37" presStyleLbl="parChTrans1D4" presStyleIdx="31" presStyleCnt="38"/>
      <dgm:spPr/>
      <dgm:t>
        <a:bodyPr/>
        <a:lstStyle/>
        <a:p>
          <a:endParaRPr kumimoji="1" lang="ja-JP" altLang="en-US"/>
        </a:p>
      </dgm:t>
    </dgm:pt>
    <dgm:pt modelId="{D73846F7-4EFF-4BAE-9D77-7DB2A71388F4}" type="pres">
      <dgm:prSet presAssocID="{97333C2A-B4F4-4C04-B172-DE190C18627F}" presName="hierRoot2" presStyleCnt="0">
        <dgm:presLayoutVars>
          <dgm:hierBranch val="init"/>
        </dgm:presLayoutVars>
      </dgm:prSet>
      <dgm:spPr/>
    </dgm:pt>
    <dgm:pt modelId="{84E767CE-007C-4497-83EE-FF14ADDE7A49}" type="pres">
      <dgm:prSet presAssocID="{97333C2A-B4F4-4C04-B172-DE190C18627F}" presName="rootComposite" presStyleCnt="0"/>
      <dgm:spPr/>
    </dgm:pt>
    <dgm:pt modelId="{07D76192-2706-48A5-ADB5-7E574BE202EC}" type="pres">
      <dgm:prSet presAssocID="{97333C2A-B4F4-4C04-B172-DE190C18627F}" presName="rootText" presStyleLbl="node4" presStyleIdx="31" presStyleCnt="38" custScaleX="63799" custScaleY="60402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58A9297D-ACC4-46F3-9A04-48DE6965F474}" type="pres">
      <dgm:prSet presAssocID="{97333C2A-B4F4-4C04-B172-DE190C18627F}" presName="rootConnector" presStyleLbl="node4" presStyleIdx="31" presStyleCnt="38"/>
      <dgm:spPr/>
      <dgm:t>
        <a:bodyPr/>
        <a:lstStyle/>
        <a:p>
          <a:endParaRPr kumimoji="1" lang="ja-JP" altLang="en-US"/>
        </a:p>
      </dgm:t>
    </dgm:pt>
    <dgm:pt modelId="{496EBB06-C52A-4967-B276-C81EF2AFA18F}" type="pres">
      <dgm:prSet presAssocID="{97333C2A-B4F4-4C04-B172-DE190C18627F}" presName="hierChild4" presStyleCnt="0"/>
      <dgm:spPr/>
    </dgm:pt>
    <dgm:pt modelId="{0A2696F8-6628-47EE-A183-B62BA77B319A}" type="pres">
      <dgm:prSet presAssocID="{97333C2A-B4F4-4C04-B172-DE190C18627F}" presName="hierChild5" presStyleCnt="0"/>
      <dgm:spPr/>
    </dgm:pt>
    <dgm:pt modelId="{5367F1BC-3823-49B8-98D6-D2E640DCFEBE}" type="pres">
      <dgm:prSet presAssocID="{58ADBDD2-38B5-43D4-810D-C48B8D24A8E2}" presName="hierChild5" presStyleCnt="0"/>
      <dgm:spPr/>
    </dgm:pt>
    <dgm:pt modelId="{3203C479-C754-4572-9368-C8488C6FFED0}" type="pres">
      <dgm:prSet presAssocID="{A1A44487-AB04-48FB-8D9B-6F0B425DF16E}" presName="Name35" presStyleLbl="parChTrans1D4" presStyleIdx="32" presStyleCnt="38"/>
      <dgm:spPr/>
      <dgm:t>
        <a:bodyPr/>
        <a:lstStyle/>
        <a:p>
          <a:endParaRPr kumimoji="1" lang="ja-JP" altLang="en-US"/>
        </a:p>
      </dgm:t>
    </dgm:pt>
    <dgm:pt modelId="{463F1E91-86E4-4360-AD03-672904706D0F}" type="pres">
      <dgm:prSet presAssocID="{DEB5DDC5-2E50-4F0D-958F-22348355EC7B}" presName="hierRoot2" presStyleCnt="0">
        <dgm:presLayoutVars>
          <dgm:hierBranch val="init"/>
        </dgm:presLayoutVars>
      </dgm:prSet>
      <dgm:spPr/>
    </dgm:pt>
    <dgm:pt modelId="{1A4C6C1C-05D2-40EC-B9DC-568417642CA7}" type="pres">
      <dgm:prSet presAssocID="{DEB5DDC5-2E50-4F0D-958F-22348355EC7B}" presName="rootComposite" presStyleCnt="0"/>
      <dgm:spPr/>
    </dgm:pt>
    <dgm:pt modelId="{712C5B02-FEF2-4E01-BC02-62F859BFEBC9}" type="pres">
      <dgm:prSet presAssocID="{DEB5DDC5-2E50-4F0D-958F-22348355EC7B}" presName="rootText" presStyleLbl="node4" presStyleIdx="32" presStyleCnt="38" custLinFactNeighborX="-2152" custLinFactNeighborY="29568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1314AD79-8BA0-41F3-93BA-687CBD9EEABC}" type="pres">
      <dgm:prSet presAssocID="{DEB5DDC5-2E50-4F0D-958F-22348355EC7B}" presName="rootConnector" presStyleLbl="node4" presStyleIdx="32" presStyleCnt="38"/>
      <dgm:spPr/>
      <dgm:t>
        <a:bodyPr/>
        <a:lstStyle/>
        <a:p>
          <a:endParaRPr kumimoji="1" lang="ja-JP" altLang="en-US"/>
        </a:p>
      </dgm:t>
    </dgm:pt>
    <dgm:pt modelId="{D58D587D-C108-4F17-82E5-3EF91CD176E3}" type="pres">
      <dgm:prSet presAssocID="{DEB5DDC5-2E50-4F0D-958F-22348355EC7B}" presName="hierChild4" presStyleCnt="0"/>
      <dgm:spPr/>
    </dgm:pt>
    <dgm:pt modelId="{E77085B8-991B-47A2-AFC8-A1542C086D07}" type="pres">
      <dgm:prSet presAssocID="{11E6728B-FE92-4F99-B6DD-2E124875B298}" presName="Name37" presStyleLbl="parChTrans1D4" presStyleIdx="33" presStyleCnt="38"/>
      <dgm:spPr/>
      <dgm:t>
        <a:bodyPr/>
        <a:lstStyle/>
        <a:p>
          <a:endParaRPr kumimoji="1" lang="ja-JP" altLang="en-US"/>
        </a:p>
      </dgm:t>
    </dgm:pt>
    <dgm:pt modelId="{851BF152-480B-4D64-AF98-853E7EC19736}" type="pres">
      <dgm:prSet presAssocID="{F2A18A8C-AFC7-4C88-A1DD-ABC460BDABA1}" presName="hierRoot2" presStyleCnt="0">
        <dgm:presLayoutVars>
          <dgm:hierBranch val="init"/>
        </dgm:presLayoutVars>
      </dgm:prSet>
      <dgm:spPr/>
    </dgm:pt>
    <dgm:pt modelId="{635F2EDD-7CA2-48B8-B701-B8263381DBFB}" type="pres">
      <dgm:prSet presAssocID="{F2A18A8C-AFC7-4C88-A1DD-ABC460BDABA1}" presName="rootComposite" presStyleCnt="0"/>
      <dgm:spPr/>
    </dgm:pt>
    <dgm:pt modelId="{0AF210B2-CAE2-4798-BABC-C20EED1BE14A}" type="pres">
      <dgm:prSet presAssocID="{F2A18A8C-AFC7-4C88-A1DD-ABC460BDABA1}" presName="rootText" presStyleLbl="node4" presStyleIdx="33" presStyleCnt="38" custScaleX="67262" custScaleY="80621" custLinFactNeighborY="26192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CE814944-19BD-4D73-98EF-20BAA4C92F2E}" type="pres">
      <dgm:prSet presAssocID="{F2A18A8C-AFC7-4C88-A1DD-ABC460BDABA1}" presName="rootConnector" presStyleLbl="node4" presStyleIdx="33" presStyleCnt="38"/>
      <dgm:spPr/>
      <dgm:t>
        <a:bodyPr/>
        <a:lstStyle/>
        <a:p>
          <a:endParaRPr kumimoji="1" lang="ja-JP" altLang="en-US"/>
        </a:p>
      </dgm:t>
    </dgm:pt>
    <dgm:pt modelId="{ECA96C19-6C18-4965-B1DE-0AF68DB82B3B}" type="pres">
      <dgm:prSet presAssocID="{F2A18A8C-AFC7-4C88-A1DD-ABC460BDABA1}" presName="hierChild4" presStyleCnt="0"/>
      <dgm:spPr/>
    </dgm:pt>
    <dgm:pt modelId="{AE42CC17-447B-4713-BE76-D1B0532CF653}" type="pres">
      <dgm:prSet presAssocID="{F2A18A8C-AFC7-4C88-A1DD-ABC460BDABA1}" presName="hierChild5" presStyleCnt="0"/>
      <dgm:spPr/>
    </dgm:pt>
    <dgm:pt modelId="{6ABBFD43-7ACB-4AB4-B0A3-133BCB36D07A}" type="pres">
      <dgm:prSet presAssocID="{0DC27330-D9A3-466E-A5D5-321694AEFDE4}" presName="Name37" presStyleLbl="parChTrans1D4" presStyleIdx="34" presStyleCnt="38"/>
      <dgm:spPr/>
      <dgm:t>
        <a:bodyPr/>
        <a:lstStyle/>
        <a:p>
          <a:endParaRPr kumimoji="1" lang="ja-JP" altLang="en-US"/>
        </a:p>
      </dgm:t>
    </dgm:pt>
    <dgm:pt modelId="{E7692BB8-90EE-487A-9BE4-F090573980B9}" type="pres">
      <dgm:prSet presAssocID="{A18BC176-132A-41E5-9135-7F85FBE6F5EB}" presName="hierRoot2" presStyleCnt="0">
        <dgm:presLayoutVars>
          <dgm:hierBranch val="init"/>
        </dgm:presLayoutVars>
      </dgm:prSet>
      <dgm:spPr/>
    </dgm:pt>
    <dgm:pt modelId="{C7A1E619-33B7-4179-B265-450F964EAB30}" type="pres">
      <dgm:prSet presAssocID="{A18BC176-132A-41E5-9135-7F85FBE6F5EB}" presName="rootComposite" presStyleCnt="0"/>
      <dgm:spPr/>
    </dgm:pt>
    <dgm:pt modelId="{B9E6FD85-811F-4D71-B706-701FAC1B5151}" type="pres">
      <dgm:prSet presAssocID="{A18BC176-132A-41E5-9135-7F85FBE6F5EB}" presName="rootText" presStyleLbl="node4" presStyleIdx="34" presStyleCnt="38" custScaleX="63799" custScaleY="60402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003508A9-4B92-45F0-A0B7-AE53391D2C1F}" type="pres">
      <dgm:prSet presAssocID="{A18BC176-132A-41E5-9135-7F85FBE6F5EB}" presName="rootConnector" presStyleLbl="node4" presStyleIdx="34" presStyleCnt="38"/>
      <dgm:spPr/>
      <dgm:t>
        <a:bodyPr/>
        <a:lstStyle/>
        <a:p>
          <a:endParaRPr kumimoji="1" lang="ja-JP" altLang="en-US"/>
        </a:p>
      </dgm:t>
    </dgm:pt>
    <dgm:pt modelId="{A376D65D-6445-4196-951C-0EDD5EA64766}" type="pres">
      <dgm:prSet presAssocID="{A18BC176-132A-41E5-9135-7F85FBE6F5EB}" presName="hierChild4" presStyleCnt="0"/>
      <dgm:spPr/>
    </dgm:pt>
    <dgm:pt modelId="{C10D4D90-19A6-462C-A314-CD31826DD590}" type="pres">
      <dgm:prSet presAssocID="{A18BC176-132A-41E5-9135-7F85FBE6F5EB}" presName="hierChild5" presStyleCnt="0"/>
      <dgm:spPr/>
    </dgm:pt>
    <dgm:pt modelId="{30704A06-B0B8-4A75-98D8-CCB7C018C9E8}" type="pres">
      <dgm:prSet presAssocID="{DEB5DDC5-2E50-4F0D-958F-22348355EC7B}" presName="hierChild5" presStyleCnt="0"/>
      <dgm:spPr/>
    </dgm:pt>
    <dgm:pt modelId="{E18685B9-ED04-4188-835D-0E1098E419CF}" type="pres">
      <dgm:prSet presAssocID="{7F36DFC3-7E4A-439A-84C3-761B436952F3}" presName="Name35" presStyleLbl="parChTrans1D4" presStyleIdx="35" presStyleCnt="38"/>
      <dgm:spPr/>
      <dgm:t>
        <a:bodyPr/>
        <a:lstStyle/>
        <a:p>
          <a:endParaRPr kumimoji="1" lang="ja-JP" altLang="en-US"/>
        </a:p>
      </dgm:t>
    </dgm:pt>
    <dgm:pt modelId="{A9F73A63-98B1-40F6-9B77-7D4E9162339E}" type="pres">
      <dgm:prSet presAssocID="{E40EF036-259E-449F-A51D-CAC2D44A7293}" presName="hierRoot2" presStyleCnt="0">
        <dgm:presLayoutVars>
          <dgm:hierBranch val="init"/>
        </dgm:presLayoutVars>
      </dgm:prSet>
      <dgm:spPr/>
    </dgm:pt>
    <dgm:pt modelId="{52FFDE85-E170-42CB-A4BC-78960A059FEA}" type="pres">
      <dgm:prSet presAssocID="{E40EF036-259E-449F-A51D-CAC2D44A7293}" presName="rootComposite" presStyleCnt="0"/>
      <dgm:spPr/>
    </dgm:pt>
    <dgm:pt modelId="{DD7CDDDE-F1D4-4AB3-82EA-BEFB61684CAA}" type="pres">
      <dgm:prSet presAssocID="{E40EF036-259E-449F-A51D-CAC2D44A7293}" presName="rootText" presStyleLbl="node4" presStyleIdx="35" presStyleCnt="38" custScaleY="100001" custLinFactNeighborX="-2492" custLinFactNeighborY="24019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1238BA34-FA90-4875-BB71-88B4D4133FBF}" type="pres">
      <dgm:prSet presAssocID="{E40EF036-259E-449F-A51D-CAC2D44A7293}" presName="rootConnector" presStyleLbl="node4" presStyleIdx="35" presStyleCnt="38"/>
      <dgm:spPr/>
      <dgm:t>
        <a:bodyPr/>
        <a:lstStyle/>
        <a:p>
          <a:endParaRPr kumimoji="1" lang="ja-JP" altLang="en-US"/>
        </a:p>
      </dgm:t>
    </dgm:pt>
    <dgm:pt modelId="{571086F9-6C54-4747-85FA-B68097502286}" type="pres">
      <dgm:prSet presAssocID="{E40EF036-259E-449F-A51D-CAC2D44A7293}" presName="hierChild4" presStyleCnt="0"/>
      <dgm:spPr/>
    </dgm:pt>
    <dgm:pt modelId="{32BB1F8C-2DC6-4F9D-94EA-88A8080F72F7}" type="pres">
      <dgm:prSet presAssocID="{2AED8DC8-A67B-4D15-9A64-C4F5AAE88488}" presName="Name37" presStyleLbl="parChTrans1D4" presStyleIdx="36" presStyleCnt="38"/>
      <dgm:spPr/>
      <dgm:t>
        <a:bodyPr/>
        <a:lstStyle/>
        <a:p>
          <a:endParaRPr kumimoji="1" lang="ja-JP" altLang="en-US"/>
        </a:p>
      </dgm:t>
    </dgm:pt>
    <dgm:pt modelId="{CAA31ABA-D0B2-4EEA-988E-BDBF0BB7183D}" type="pres">
      <dgm:prSet presAssocID="{2115D521-9360-4A20-BB02-CCCE3A6A08CE}" presName="hierRoot2" presStyleCnt="0">
        <dgm:presLayoutVars>
          <dgm:hierBranch val="init"/>
        </dgm:presLayoutVars>
      </dgm:prSet>
      <dgm:spPr/>
    </dgm:pt>
    <dgm:pt modelId="{2FF49B39-1A17-46FB-B99E-798760FFEE6E}" type="pres">
      <dgm:prSet presAssocID="{2115D521-9360-4A20-BB02-CCCE3A6A08CE}" presName="rootComposite" presStyleCnt="0"/>
      <dgm:spPr/>
    </dgm:pt>
    <dgm:pt modelId="{640A7C50-9E7C-4462-9DD2-115EFEC8FFD5}" type="pres">
      <dgm:prSet presAssocID="{2115D521-9360-4A20-BB02-CCCE3A6A08CE}" presName="rootText" presStyleLbl="node4" presStyleIdx="36" presStyleCnt="38" custScaleX="63799" custScaleY="58276" custLinFactNeighborY="5058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B353E97A-FE48-4D5D-80D3-37D3E9EF08CA}" type="pres">
      <dgm:prSet presAssocID="{2115D521-9360-4A20-BB02-CCCE3A6A08CE}" presName="rootConnector" presStyleLbl="node4" presStyleIdx="36" presStyleCnt="38"/>
      <dgm:spPr/>
      <dgm:t>
        <a:bodyPr/>
        <a:lstStyle/>
        <a:p>
          <a:endParaRPr kumimoji="1" lang="ja-JP" altLang="en-US"/>
        </a:p>
      </dgm:t>
    </dgm:pt>
    <dgm:pt modelId="{63B48760-9A2E-4A4A-AF1D-E939B7255BAA}" type="pres">
      <dgm:prSet presAssocID="{2115D521-9360-4A20-BB02-CCCE3A6A08CE}" presName="hierChild4" presStyleCnt="0"/>
      <dgm:spPr/>
    </dgm:pt>
    <dgm:pt modelId="{0DEE6379-96BC-4C4C-B8D4-FBF1867226BD}" type="pres">
      <dgm:prSet presAssocID="{2115D521-9360-4A20-BB02-CCCE3A6A08CE}" presName="hierChild5" presStyleCnt="0"/>
      <dgm:spPr/>
    </dgm:pt>
    <dgm:pt modelId="{397876B0-ACB3-4924-A205-B40A056A467E}" type="pres">
      <dgm:prSet presAssocID="{B426D7D4-2F02-4324-B54C-7EC76EA4811A}" presName="Name37" presStyleLbl="parChTrans1D4" presStyleIdx="37" presStyleCnt="38"/>
      <dgm:spPr/>
      <dgm:t>
        <a:bodyPr/>
        <a:lstStyle/>
        <a:p>
          <a:endParaRPr kumimoji="1" lang="ja-JP" altLang="en-US"/>
        </a:p>
      </dgm:t>
    </dgm:pt>
    <dgm:pt modelId="{73E5ACE9-D263-451F-9A08-8314426EA8B7}" type="pres">
      <dgm:prSet presAssocID="{0C6C3E73-BD5F-4EAC-896E-B09E5D2C870F}" presName="hierRoot2" presStyleCnt="0">
        <dgm:presLayoutVars>
          <dgm:hierBranch val="init"/>
        </dgm:presLayoutVars>
      </dgm:prSet>
      <dgm:spPr/>
    </dgm:pt>
    <dgm:pt modelId="{1F841390-E687-4F66-9477-15FFB6A80297}" type="pres">
      <dgm:prSet presAssocID="{0C6C3E73-BD5F-4EAC-896E-B09E5D2C870F}" presName="rootComposite" presStyleCnt="0"/>
      <dgm:spPr/>
    </dgm:pt>
    <dgm:pt modelId="{BBAE7812-247B-45D4-8976-78F604898E14}" type="pres">
      <dgm:prSet presAssocID="{0C6C3E73-BD5F-4EAC-896E-B09E5D2C870F}" presName="rootText" presStyleLbl="node4" presStyleIdx="37" presStyleCnt="38" custScaleX="63799" custScaleY="60402" custLinFactNeighborY="32748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6BA80E5A-681D-4643-8108-96B57FA18D6E}" type="pres">
      <dgm:prSet presAssocID="{0C6C3E73-BD5F-4EAC-896E-B09E5D2C870F}" presName="rootConnector" presStyleLbl="node4" presStyleIdx="37" presStyleCnt="38"/>
      <dgm:spPr/>
      <dgm:t>
        <a:bodyPr/>
        <a:lstStyle/>
        <a:p>
          <a:endParaRPr kumimoji="1" lang="ja-JP" altLang="en-US"/>
        </a:p>
      </dgm:t>
    </dgm:pt>
    <dgm:pt modelId="{2CDABCF9-CB55-4A5D-A0E0-78EABB316F77}" type="pres">
      <dgm:prSet presAssocID="{0C6C3E73-BD5F-4EAC-896E-B09E5D2C870F}" presName="hierChild4" presStyleCnt="0"/>
      <dgm:spPr/>
    </dgm:pt>
    <dgm:pt modelId="{EC29201E-392C-4CBA-ADA7-C7D508348D56}" type="pres">
      <dgm:prSet presAssocID="{0C6C3E73-BD5F-4EAC-896E-B09E5D2C870F}" presName="hierChild5" presStyleCnt="0"/>
      <dgm:spPr/>
    </dgm:pt>
    <dgm:pt modelId="{7267C946-7376-479C-A682-25300F393840}" type="pres">
      <dgm:prSet presAssocID="{E40EF036-259E-449F-A51D-CAC2D44A7293}" presName="hierChild5" presStyleCnt="0"/>
      <dgm:spPr/>
    </dgm:pt>
    <dgm:pt modelId="{ADD4FA53-8F9A-4C9E-A94F-F7A1016A5815}" type="pres">
      <dgm:prSet presAssocID="{461A1C84-01FF-48AB-85B3-668688B245B0}" presName="hierChild5" presStyleCnt="0"/>
      <dgm:spPr/>
    </dgm:pt>
    <dgm:pt modelId="{11AD07F2-5AA1-4F90-A497-917AE4B9DB31}" type="pres">
      <dgm:prSet presAssocID="{39A79488-1A34-49F9-95DC-54E6098F9A95}" presName="hierChild5" presStyleCnt="0"/>
      <dgm:spPr/>
    </dgm:pt>
    <dgm:pt modelId="{5F51E2EA-6638-4930-A3AF-3479BADB38D4}" type="pres">
      <dgm:prSet presAssocID="{AFE01DF2-C99D-4ED3-A30D-F611FBE84294}" presName="Name37" presStyleLbl="parChTrans1D3" presStyleIdx="1" presStyleCnt="4"/>
      <dgm:spPr/>
      <dgm:t>
        <a:bodyPr/>
        <a:lstStyle/>
        <a:p>
          <a:endParaRPr kumimoji="1" lang="ja-JP" altLang="en-US"/>
        </a:p>
      </dgm:t>
    </dgm:pt>
    <dgm:pt modelId="{CA48A3C2-4A03-47F3-BE65-85AE07857567}" type="pres">
      <dgm:prSet presAssocID="{DDEAAA55-ED34-4919-8D61-52EA5DF028E2}" presName="hierRoot2" presStyleCnt="0">
        <dgm:presLayoutVars>
          <dgm:hierBranch val="init"/>
        </dgm:presLayoutVars>
      </dgm:prSet>
      <dgm:spPr/>
    </dgm:pt>
    <dgm:pt modelId="{EFC9ED5C-62A3-4A3E-8C32-D9B7A9FC68A3}" type="pres">
      <dgm:prSet presAssocID="{DDEAAA55-ED34-4919-8D61-52EA5DF028E2}" presName="rootComposite" presStyleCnt="0"/>
      <dgm:spPr/>
    </dgm:pt>
    <dgm:pt modelId="{B114352E-96AE-4A12-BEBE-DFCC5406FD1B}" type="pres">
      <dgm:prSet presAssocID="{DDEAAA55-ED34-4919-8D61-52EA5DF028E2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BC6935D9-B631-4123-8FA5-3DFF25EAFB33}" type="pres">
      <dgm:prSet presAssocID="{DDEAAA55-ED34-4919-8D61-52EA5DF028E2}" presName="rootConnector" presStyleLbl="node3" presStyleIdx="1" presStyleCnt="3"/>
      <dgm:spPr/>
      <dgm:t>
        <a:bodyPr/>
        <a:lstStyle/>
        <a:p>
          <a:endParaRPr kumimoji="1" lang="ja-JP" altLang="en-US"/>
        </a:p>
      </dgm:t>
    </dgm:pt>
    <dgm:pt modelId="{86016CB8-26F4-433F-A950-ECEA60561F02}" type="pres">
      <dgm:prSet presAssocID="{DDEAAA55-ED34-4919-8D61-52EA5DF028E2}" presName="hierChild4" presStyleCnt="0"/>
      <dgm:spPr/>
    </dgm:pt>
    <dgm:pt modelId="{FBF9BA85-9F23-4F69-9541-2CDDD98F2F95}" type="pres">
      <dgm:prSet presAssocID="{DDEAAA55-ED34-4919-8D61-52EA5DF028E2}" presName="hierChild5" presStyleCnt="0"/>
      <dgm:spPr/>
    </dgm:pt>
    <dgm:pt modelId="{4D8558FB-F41D-4F46-A0E6-330513BC8369}" type="pres">
      <dgm:prSet presAssocID="{1BB3120C-3023-4E12-8BDE-E5A5AC904631}" presName="Name37" presStyleLbl="parChTrans1D3" presStyleIdx="2" presStyleCnt="4"/>
      <dgm:spPr/>
      <dgm:t>
        <a:bodyPr/>
        <a:lstStyle/>
        <a:p>
          <a:endParaRPr kumimoji="1" lang="ja-JP" altLang="en-US"/>
        </a:p>
      </dgm:t>
    </dgm:pt>
    <dgm:pt modelId="{44944EE5-A216-4D0A-AD7E-CA2511B0421F}" type="pres">
      <dgm:prSet presAssocID="{28A0667A-BFF7-4E44-9C6A-B3BF11A6FF56}" presName="hierRoot2" presStyleCnt="0">
        <dgm:presLayoutVars>
          <dgm:hierBranch val="init"/>
        </dgm:presLayoutVars>
      </dgm:prSet>
      <dgm:spPr/>
    </dgm:pt>
    <dgm:pt modelId="{172231FC-9157-4F47-8B3E-92EA93C22A7C}" type="pres">
      <dgm:prSet presAssocID="{28A0667A-BFF7-4E44-9C6A-B3BF11A6FF56}" presName="rootComposite" presStyleCnt="0"/>
      <dgm:spPr/>
    </dgm:pt>
    <dgm:pt modelId="{B69CD061-CA24-47F7-AD84-41DEBBC8352B}" type="pres">
      <dgm:prSet presAssocID="{28A0667A-BFF7-4E44-9C6A-B3BF11A6FF56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350716DB-060F-40DA-B1B0-C8F2DAF43796}" type="pres">
      <dgm:prSet presAssocID="{28A0667A-BFF7-4E44-9C6A-B3BF11A6FF56}" presName="rootConnector" presStyleLbl="node3" presStyleIdx="2" presStyleCnt="3"/>
      <dgm:spPr/>
      <dgm:t>
        <a:bodyPr/>
        <a:lstStyle/>
        <a:p>
          <a:endParaRPr kumimoji="1" lang="ja-JP" altLang="en-US"/>
        </a:p>
      </dgm:t>
    </dgm:pt>
    <dgm:pt modelId="{50E551B7-4234-40AE-8938-B83202B2A021}" type="pres">
      <dgm:prSet presAssocID="{28A0667A-BFF7-4E44-9C6A-B3BF11A6FF56}" presName="hierChild4" presStyleCnt="0"/>
      <dgm:spPr/>
    </dgm:pt>
    <dgm:pt modelId="{46C890F5-3C1A-4C50-BA92-D8953CE563E6}" type="pres">
      <dgm:prSet presAssocID="{28A0667A-BFF7-4E44-9C6A-B3BF11A6FF56}" presName="hierChild5" presStyleCnt="0"/>
      <dgm:spPr/>
    </dgm:pt>
    <dgm:pt modelId="{1ACC785A-72CB-4F36-993E-0534042CFA21}" type="pres">
      <dgm:prSet presAssocID="{35C49FF6-5685-4761-9775-C302FA54AD11}" presName="hierChild5" presStyleCnt="0"/>
      <dgm:spPr/>
    </dgm:pt>
    <dgm:pt modelId="{1E76D4ED-00F3-4388-A82D-A49E6704121A}" type="pres">
      <dgm:prSet presAssocID="{7BA616F6-B463-43BF-8244-8616307B6E2D}" presName="Name111" presStyleLbl="parChTrans1D3" presStyleIdx="3" presStyleCnt="4"/>
      <dgm:spPr/>
      <dgm:t>
        <a:bodyPr/>
        <a:lstStyle/>
        <a:p>
          <a:endParaRPr kumimoji="1" lang="ja-JP" altLang="en-US"/>
        </a:p>
      </dgm:t>
    </dgm:pt>
    <dgm:pt modelId="{B67CC240-84D1-4FDF-A3AF-3256EE20CFE0}" type="pres">
      <dgm:prSet presAssocID="{D1CE648B-215D-497F-B8EE-FD2D5FEDBB5B}" presName="hierRoot3" presStyleCnt="0">
        <dgm:presLayoutVars>
          <dgm:hierBranch val="init"/>
        </dgm:presLayoutVars>
      </dgm:prSet>
      <dgm:spPr/>
    </dgm:pt>
    <dgm:pt modelId="{71978936-FCA4-49E6-A755-0FE3D7E1C193}" type="pres">
      <dgm:prSet presAssocID="{D1CE648B-215D-497F-B8EE-FD2D5FEDBB5B}" presName="rootComposite3" presStyleCnt="0"/>
      <dgm:spPr/>
    </dgm:pt>
    <dgm:pt modelId="{A5D93AE5-F0FC-4BC1-92D6-4EED34FC9BE6}" type="pres">
      <dgm:prSet presAssocID="{D1CE648B-215D-497F-B8EE-FD2D5FEDBB5B}" presName="rootText3" presStyleLbl="asst2" presStyleIdx="0" presStyleCnt="1" custScaleY="81195" custLinFactNeighborX="-49995" custLinFactNeighborY="3700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0B54375C-5288-456E-B2D2-2763B3AE6FD1}" type="pres">
      <dgm:prSet presAssocID="{D1CE648B-215D-497F-B8EE-FD2D5FEDBB5B}" presName="rootConnector3" presStyleLbl="asst2" presStyleIdx="0" presStyleCnt="1"/>
      <dgm:spPr/>
      <dgm:t>
        <a:bodyPr/>
        <a:lstStyle/>
        <a:p>
          <a:endParaRPr kumimoji="1" lang="ja-JP" altLang="en-US"/>
        </a:p>
      </dgm:t>
    </dgm:pt>
    <dgm:pt modelId="{FB316979-460F-40AB-846D-734088F642A5}" type="pres">
      <dgm:prSet presAssocID="{D1CE648B-215D-497F-B8EE-FD2D5FEDBB5B}" presName="hierChild6" presStyleCnt="0"/>
      <dgm:spPr/>
    </dgm:pt>
    <dgm:pt modelId="{D26A7159-A493-4817-98E5-7D67B61D81CB}" type="pres">
      <dgm:prSet presAssocID="{D1CE648B-215D-497F-B8EE-FD2D5FEDBB5B}" presName="hierChild7" presStyleCnt="0"/>
      <dgm:spPr/>
    </dgm:pt>
    <dgm:pt modelId="{6B91B3AB-CB0D-47C1-AC7C-97DCBA98C433}" type="pres">
      <dgm:prSet presAssocID="{689EDBB0-3A4E-48A6-A2AD-226A6C7CC178}" presName="hierChild3" presStyleCnt="0"/>
      <dgm:spPr/>
    </dgm:pt>
  </dgm:ptLst>
  <dgm:cxnLst>
    <dgm:cxn modelId="{9196307F-23D0-4ACE-AD95-319B0E22F389}" type="presOf" srcId="{33F5D9E7-DB6A-4227-A466-3DD73723FCA6}" destId="{ABCD5658-39B5-4450-BF27-A051EFA25BD8}" srcOrd="0" destOrd="0" presId="urn:microsoft.com/office/officeart/2005/8/layout/orgChart1"/>
    <dgm:cxn modelId="{9157C362-AAFF-475F-A631-5863308653AB}" srcId="{35C49FF6-5685-4761-9775-C302FA54AD11}" destId="{DDEAAA55-ED34-4919-8D61-52EA5DF028E2}" srcOrd="2" destOrd="0" parTransId="{AFE01DF2-C99D-4ED3-A30D-F611FBE84294}" sibTransId="{DDE08A9F-B830-457E-87EB-1C34522FFEA6}"/>
    <dgm:cxn modelId="{97501D18-40A4-4059-A8F2-996418B3D2E1}" type="presOf" srcId="{7CE00A90-FF6A-4B53-8BE6-84C67A0B3E73}" destId="{1B22D5B2-CA69-4B22-A583-561144DEDAC7}" srcOrd="0" destOrd="0" presId="urn:microsoft.com/office/officeart/2005/8/layout/orgChart1"/>
    <dgm:cxn modelId="{627460B0-1E8C-469A-993B-DBE37AB2B33A}" srcId="{7CE00A90-FF6A-4B53-8BE6-84C67A0B3E73}" destId="{B5ACCB03-3DEC-44BD-8B07-452594505719}" srcOrd="0" destOrd="0" parTransId="{1E18671D-380A-4925-AF8F-82991344C9AE}" sibTransId="{D8D9DE7F-89F3-4410-A817-A2DF086AF1E1}"/>
    <dgm:cxn modelId="{44620132-43E7-4831-ACE9-73E294F9F080}" type="presOf" srcId="{D3C7408A-B119-419C-A2F1-BCB818C5339B}" destId="{61793725-6CBF-479B-9454-29E16D4079E8}" srcOrd="1" destOrd="0" presId="urn:microsoft.com/office/officeart/2005/8/layout/orgChart1"/>
    <dgm:cxn modelId="{F9F74A65-A93A-4D8E-9C7C-E17DA0ABF93D}" type="presOf" srcId="{C0018DA6-B619-4DA1-8149-DD7FABF36767}" destId="{BBC7E2C6-6DCA-4203-93AB-93866702B59D}" srcOrd="0" destOrd="0" presId="urn:microsoft.com/office/officeart/2005/8/layout/orgChart1"/>
    <dgm:cxn modelId="{EF703EE0-4C6D-4178-835A-850B8F1940FD}" srcId="{461A1C84-01FF-48AB-85B3-668688B245B0}" destId="{E40EF036-259E-449F-A51D-CAC2D44A7293}" srcOrd="2" destOrd="0" parTransId="{7F36DFC3-7E4A-439A-84C3-761B436952F3}" sibTransId="{C4557497-719F-45F6-ACDC-7D5F37063907}"/>
    <dgm:cxn modelId="{B2153AD4-2783-4754-BBA9-AF6467A5A9B7}" srcId="{35C49FF6-5685-4761-9775-C302FA54AD11}" destId="{39A79488-1A34-49F9-95DC-54E6098F9A95}" srcOrd="1" destOrd="0" parTransId="{4E51CB2D-71EA-4FA5-8DE5-065987E50E30}" sibTransId="{2DEEDB7C-5AF3-4DF4-AF88-FA7210DFC12C}"/>
    <dgm:cxn modelId="{0015AE7F-0502-4E13-8807-335FAF1BABC7}" type="presOf" srcId="{C9F8B2A6-82DC-4ECB-B8C9-902E3A4963C7}" destId="{6578127F-4C85-4F75-A465-8BD04DF24A36}" srcOrd="0" destOrd="0" presId="urn:microsoft.com/office/officeart/2005/8/layout/orgChart1"/>
    <dgm:cxn modelId="{438F14DF-D64D-484E-B200-340CD0E7A5BB}" type="presOf" srcId="{DEB5DDC5-2E50-4F0D-958F-22348355EC7B}" destId="{712C5B02-FEF2-4E01-BC02-62F859BFEBC9}" srcOrd="0" destOrd="0" presId="urn:microsoft.com/office/officeart/2005/8/layout/orgChart1"/>
    <dgm:cxn modelId="{A3A534DF-BF43-4E9C-94DB-5001C44C5A55}" srcId="{35C49FF6-5685-4761-9775-C302FA54AD11}" destId="{28A0667A-BFF7-4E44-9C6A-B3BF11A6FF56}" srcOrd="3" destOrd="0" parTransId="{1BB3120C-3023-4E12-8BDE-E5A5AC904631}" sibTransId="{D6B7DD15-E793-4C30-8C30-F31542CD2869}"/>
    <dgm:cxn modelId="{3A3FFF68-4037-439F-83BF-039C7428F971}" type="presOf" srcId="{832E9A6F-9155-42FF-A37B-13D029A50992}" destId="{486ECB60-7812-4076-8382-B6A22A0EEA68}" srcOrd="1" destOrd="0" presId="urn:microsoft.com/office/officeart/2005/8/layout/orgChart1"/>
    <dgm:cxn modelId="{F84E43FE-B373-4C2C-9310-C4DFC146A81C}" type="presOf" srcId="{899BCBB3-1BDC-44C7-8DB1-A10A2F03E59C}" destId="{019F5668-620C-4B79-9156-0E4F12FC592F}" srcOrd="0" destOrd="0" presId="urn:microsoft.com/office/officeart/2005/8/layout/orgChart1"/>
    <dgm:cxn modelId="{33955186-AFF5-4143-80DB-71A27A447A2C}" type="presOf" srcId="{DDEAAA55-ED34-4919-8D61-52EA5DF028E2}" destId="{BC6935D9-B631-4123-8FA5-3DFF25EAFB33}" srcOrd="1" destOrd="0" presId="urn:microsoft.com/office/officeart/2005/8/layout/orgChart1"/>
    <dgm:cxn modelId="{643AFB02-529C-49D6-9A85-E2CE2BAAECC9}" type="presOf" srcId="{96E6A8E0-2C28-47F8-AC13-67E72487F8B4}" destId="{40ED16B7-E242-4654-9FFA-D73BA1BF1483}" srcOrd="0" destOrd="0" presId="urn:microsoft.com/office/officeart/2005/8/layout/orgChart1"/>
    <dgm:cxn modelId="{9AF10742-8084-4F88-9944-C8EFC67F4FC5}" srcId="{DEB5DDC5-2E50-4F0D-958F-22348355EC7B}" destId="{A18BC176-132A-41E5-9135-7F85FBE6F5EB}" srcOrd="1" destOrd="0" parTransId="{0DC27330-D9A3-466E-A5D5-321694AEFDE4}" sibTransId="{89078E1B-1F86-4B65-8EF8-C50E2744A08D}"/>
    <dgm:cxn modelId="{FF7D6BE5-C0EE-44F3-B68A-3E4F5D37FD6B}" type="presOf" srcId="{137194C9-E341-4C9E-A93D-26478EE6FD32}" destId="{F41C6528-4551-40C1-839F-4CA178CF219F}" srcOrd="0" destOrd="0" presId="urn:microsoft.com/office/officeart/2005/8/layout/orgChart1"/>
    <dgm:cxn modelId="{34B5DD58-EC00-4B5A-9405-0989158784C3}" srcId="{76C33B23-37E5-4200-BC28-F5D5C1C0E055}" destId="{C0018DA6-B619-4DA1-8149-DD7FABF36767}" srcOrd="1" destOrd="0" parTransId="{A7B35781-683D-41C3-AE11-FDB1EA50C4B2}" sibTransId="{D021B40E-71A8-4F4E-9D89-618CBE48369A}"/>
    <dgm:cxn modelId="{0B6575C2-5028-40BC-9045-595E1CA1B9E1}" type="presOf" srcId="{79A383D1-7043-4B02-88C0-E4141441FDA6}" destId="{6B5D6DA1-0E64-4254-8102-B84D6614C651}" srcOrd="0" destOrd="0" presId="urn:microsoft.com/office/officeart/2005/8/layout/orgChart1"/>
    <dgm:cxn modelId="{F1C84D89-D241-4891-BE65-5DAA66973DDB}" type="presOf" srcId="{0529447B-597B-4D8A-AE11-E0DAE23EDD84}" destId="{6625A610-B3B4-4641-BC41-D9603C54612B}" srcOrd="0" destOrd="0" presId="urn:microsoft.com/office/officeart/2005/8/layout/orgChart1"/>
    <dgm:cxn modelId="{0B799609-9D08-4DE3-B9C1-1CBAB5B93AA5}" type="presOf" srcId="{76C83BD7-44B7-435F-9D12-F6505712FCB1}" destId="{6C0E96B3-133A-4E1E-8ED2-70594FFA75C8}" srcOrd="0" destOrd="0" presId="urn:microsoft.com/office/officeart/2005/8/layout/orgChart1"/>
    <dgm:cxn modelId="{97A6B206-D94E-4452-BBB2-5B70A222825B}" type="presOf" srcId="{0DC27330-D9A3-466E-A5D5-321694AEFDE4}" destId="{6ABBFD43-7ACB-4AB4-B0A3-133BCB36D07A}" srcOrd="0" destOrd="0" presId="urn:microsoft.com/office/officeart/2005/8/layout/orgChart1"/>
    <dgm:cxn modelId="{B2F0868D-EB74-48CF-AFDD-AE50540F1180}" type="presOf" srcId="{A7B35781-683D-41C3-AE11-FDB1EA50C4B2}" destId="{B914C4A6-8F6B-4F8F-8B28-53231A390DB4}" srcOrd="0" destOrd="0" presId="urn:microsoft.com/office/officeart/2005/8/layout/orgChart1"/>
    <dgm:cxn modelId="{A26F6E30-FCF7-435F-80B2-FBC5F1DA93D6}" type="presOf" srcId="{38DD7338-2F6E-4855-96FA-72DF7F1ACCBC}" destId="{9D7855A7-3671-4BBD-B9FF-024C85E8C42B}" srcOrd="1" destOrd="0" presId="urn:microsoft.com/office/officeart/2005/8/layout/orgChart1"/>
    <dgm:cxn modelId="{7B2E4BB8-D437-49E6-81BB-B60696A0250E}" type="presOf" srcId="{9E54AF5D-6BD1-4DBE-90AD-F49A119B041B}" destId="{30CEF0F0-8054-4F86-AE77-527567644FAA}" srcOrd="0" destOrd="0" presId="urn:microsoft.com/office/officeart/2005/8/layout/orgChart1"/>
    <dgm:cxn modelId="{2AE70E54-B568-41E0-9BD4-F5285AF0579F}" srcId="{446E7E9C-8D7E-4583-A6D6-51D4DA849645}" destId="{33F5D9E7-DB6A-4227-A466-3DD73723FCA6}" srcOrd="1" destOrd="0" parTransId="{7627D282-E454-4793-8C27-D0B52C23A7FA}" sibTransId="{E829956B-38D2-428B-BDA7-FA34CC00FB4B}"/>
    <dgm:cxn modelId="{1052D5E7-171A-4B64-BCA0-3DD8381C86B3}" type="presOf" srcId="{446E7E9C-8D7E-4583-A6D6-51D4DA849645}" destId="{EF9BAC17-249A-41A5-AC2F-65B13AE86A41}" srcOrd="1" destOrd="0" presId="urn:microsoft.com/office/officeart/2005/8/layout/orgChart1"/>
    <dgm:cxn modelId="{E7730E08-6A53-47ED-8E9F-01717CF6A23B}" type="presOf" srcId="{D86A9D99-CADE-413D-AF38-62FA31FBCE3B}" destId="{8B3E80E4-C1A3-480F-97D9-FE6FFE6E7687}" srcOrd="0" destOrd="0" presId="urn:microsoft.com/office/officeart/2005/8/layout/orgChart1"/>
    <dgm:cxn modelId="{20827BD1-40BB-41CA-9A80-42F3C6F59D27}" type="presOf" srcId="{76C33B23-37E5-4200-BC28-F5D5C1C0E055}" destId="{5C4D5E20-D36D-46CE-91C5-DF460B56F3A7}" srcOrd="0" destOrd="0" presId="urn:microsoft.com/office/officeart/2005/8/layout/orgChart1"/>
    <dgm:cxn modelId="{AE14D890-C49E-4964-A875-2AC9BB1A6359}" srcId="{76C33B23-37E5-4200-BC28-F5D5C1C0E055}" destId="{CB1D882F-8952-4EEF-AA2C-5C0CEDAAC7D6}" srcOrd="0" destOrd="0" parTransId="{A11BCACB-8A08-4071-B4AB-60C00FDDB2B1}" sibTransId="{A7FDA863-139A-4004-993C-4793E9780C88}"/>
    <dgm:cxn modelId="{59D2BCB2-914E-4919-85F9-A6D75A59E39E}" type="presOf" srcId="{137194C9-E341-4C9E-A93D-26478EE6FD32}" destId="{7769A64E-3001-431E-BE28-2044A3505510}" srcOrd="1" destOrd="0" presId="urn:microsoft.com/office/officeart/2005/8/layout/orgChart1"/>
    <dgm:cxn modelId="{093FE165-4FF5-49DD-A57C-7AED77626AD1}" type="presOf" srcId="{F36EEDE5-E184-43E9-8DAF-2ABBDC84763D}" destId="{CD21CB26-865D-4624-BA59-EC1103F37361}" srcOrd="1" destOrd="0" presId="urn:microsoft.com/office/officeart/2005/8/layout/orgChart1"/>
    <dgm:cxn modelId="{B1DD47FF-2A06-40DA-9FB8-73CE27FA592A}" srcId="{D15C4277-3929-4C95-8D3B-221B35337CF3}" destId="{0529447B-597B-4D8A-AE11-E0DAE23EDD84}" srcOrd="0" destOrd="0" parTransId="{0A74FA2B-452F-4EE7-BEDA-A5D9E6EFB05A}" sibTransId="{2C0A7CCD-BF17-4907-B4DF-A3B36AB35E02}"/>
    <dgm:cxn modelId="{7718EF77-08F4-46C6-983F-2B77499D053C}" type="presOf" srcId="{B4C85A5A-543B-4AF8-8A49-5DE0C3B5BF75}" destId="{9FC12515-3E68-4849-8990-0004B456383C}" srcOrd="0" destOrd="0" presId="urn:microsoft.com/office/officeart/2005/8/layout/orgChart1"/>
    <dgm:cxn modelId="{E53906AC-6216-435C-97A1-8BA4E00969AA}" srcId="{EB87B47A-933A-40A5-9FD0-78CF3E8F917C}" destId="{D15C4277-3929-4C95-8D3B-221B35337CF3}" srcOrd="0" destOrd="0" parTransId="{97FC2840-5211-48FF-8946-046088F48ACC}" sibTransId="{C0D5CC35-F45B-43DF-84B2-2A719E316086}"/>
    <dgm:cxn modelId="{D6738D61-5FD1-4076-AB5B-6510C12AB136}" type="presOf" srcId="{C32283E6-0B4D-4E3C-A789-C95D94AFACA3}" destId="{7E569B2B-73BB-4E4D-AE16-FA2FB3F2790A}" srcOrd="0" destOrd="0" presId="urn:microsoft.com/office/officeart/2005/8/layout/orgChart1"/>
    <dgm:cxn modelId="{1EAF2897-8F86-4C9D-ACF3-F765CED97AC0}" type="presOf" srcId="{07CCB368-9CB7-4666-AA3D-5E6E760CCD84}" destId="{220E4D4F-5EA2-413A-844D-E965759383F1}" srcOrd="0" destOrd="0" presId="urn:microsoft.com/office/officeart/2005/8/layout/orgChart1"/>
    <dgm:cxn modelId="{2FA638D1-847D-49DE-A34C-4843C739A5B1}" type="presOf" srcId="{B426D7D4-2F02-4324-B54C-7EC76EA4811A}" destId="{397876B0-ACB3-4924-A205-B40A056A467E}" srcOrd="0" destOrd="0" presId="urn:microsoft.com/office/officeart/2005/8/layout/orgChart1"/>
    <dgm:cxn modelId="{0FBAC2D2-EF49-4C87-A6B4-BAEEAE1EFA98}" type="presOf" srcId="{2115D521-9360-4A20-BB02-CCCE3A6A08CE}" destId="{B353E97A-FE48-4D5D-80D3-37D3E9EF08CA}" srcOrd="1" destOrd="0" presId="urn:microsoft.com/office/officeart/2005/8/layout/orgChart1"/>
    <dgm:cxn modelId="{0DEC4E39-B33C-423F-8BC5-6969D96818CF}" type="presOf" srcId="{5D94908C-2DE7-450B-9008-13617006E6E4}" destId="{2BDC75CF-DBFD-49B7-8A5F-A57FADC60398}" srcOrd="0" destOrd="0" presId="urn:microsoft.com/office/officeart/2005/8/layout/orgChart1"/>
    <dgm:cxn modelId="{60441FD3-133A-42A2-9D27-20B084DFACE8}" type="presOf" srcId="{D1CE648B-215D-497F-B8EE-FD2D5FEDBB5B}" destId="{0B54375C-5288-456E-B2D2-2763B3AE6FD1}" srcOrd="1" destOrd="0" presId="urn:microsoft.com/office/officeart/2005/8/layout/orgChart1"/>
    <dgm:cxn modelId="{401BFF19-6F32-4A5E-97CA-02ECA60F80E5}" type="presOf" srcId="{F2A18A8C-AFC7-4C88-A1DD-ABC460BDABA1}" destId="{0AF210B2-CAE2-4798-BABC-C20EED1BE14A}" srcOrd="0" destOrd="0" presId="urn:microsoft.com/office/officeart/2005/8/layout/orgChart1"/>
    <dgm:cxn modelId="{6395E726-8C41-468E-AD54-E03E1C61CDD9}" type="presOf" srcId="{76C33B23-37E5-4200-BC28-F5D5C1C0E055}" destId="{C0B4CD73-B7BB-472A-A6BB-E93900BA3CBE}" srcOrd="1" destOrd="0" presId="urn:microsoft.com/office/officeart/2005/8/layout/orgChart1"/>
    <dgm:cxn modelId="{68DE9E54-F25A-4056-B69E-6928D1C4BDD2}" type="presOf" srcId="{33F5D9E7-DB6A-4227-A466-3DD73723FCA6}" destId="{69864139-36E7-45BB-8891-936632CA307B}" srcOrd="1" destOrd="0" presId="urn:microsoft.com/office/officeart/2005/8/layout/orgChart1"/>
    <dgm:cxn modelId="{28493033-81D5-406A-897D-3E58D413C653}" srcId="{39A79488-1A34-49F9-95DC-54E6098F9A95}" destId="{EB87B47A-933A-40A5-9FD0-78CF3E8F917C}" srcOrd="0" destOrd="0" parTransId="{4B31811D-B80D-4D72-8B06-B8A1592FD15C}" sibTransId="{22332D9D-ED66-4601-B127-3D9EA463145B}"/>
    <dgm:cxn modelId="{3483C9FE-ABB0-4269-AFDF-A38271CF1045}" type="presOf" srcId="{7F36DFC3-7E4A-439A-84C3-761B436952F3}" destId="{E18685B9-ED04-4188-835D-0E1098E419CF}" srcOrd="0" destOrd="0" presId="urn:microsoft.com/office/officeart/2005/8/layout/orgChart1"/>
    <dgm:cxn modelId="{C4423BBF-B283-44A9-AC43-6DD1E339C846}" type="presOf" srcId="{39A79488-1A34-49F9-95DC-54E6098F9A95}" destId="{DEBCDA3A-F124-4B34-9B3E-0099A68EAC86}" srcOrd="0" destOrd="0" presId="urn:microsoft.com/office/officeart/2005/8/layout/orgChart1"/>
    <dgm:cxn modelId="{1EAB34F9-05DD-44B5-855D-FA50E1B585AB}" type="presOf" srcId="{E4277C20-6203-4919-9FEB-28364A6B3048}" destId="{1776EEBC-8493-4264-9FD1-E9EBF8E81C99}" srcOrd="0" destOrd="0" presId="urn:microsoft.com/office/officeart/2005/8/layout/orgChart1"/>
    <dgm:cxn modelId="{070C7D69-EF2C-4921-9844-328340791C36}" type="presOf" srcId="{9AA203BB-D737-44D1-AA1B-83CACB9FCD6C}" destId="{AE8AB5BC-96F2-4042-B5B2-EAF02A24FC06}" srcOrd="0" destOrd="0" presId="urn:microsoft.com/office/officeart/2005/8/layout/orgChart1"/>
    <dgm:cxn modelId="{A20654C9-0B0A-4CD7-913C-241FD7F4797B}" type="presOf" srcId="{D3C7408A-B119-419C-A2F1-BCB818C5339B}" destId="{063F5184-C47F-4A94-BC8C-71B2DF80625C}" srcOrd="0" destOrd="0" presId="urn:microsoft.com/office/officeart/2005/8/layout/orgChart1"/>
    <dgm:cxn modelId="{F4C38715-2B8B-4EA1-ADC1-1272A65AA556}" type="presOf" srcId="{B5ACCB03-3DEC-44BD-8B07-452594505719}" destId="{F550B56C-AEFD-44CA-B7D3-A6C37C08C0AC}" srcOrd="0" destOrd="0" presId="urn:microsoft.com/office/officeart/2005/8/layout/orgChart1"/>
    <dgm:cxn modelId="{A58F5656-9B7D-46D5-9D7C-691A39BD9BB7}" type="presOf" srcId="{D15C4277-3929-4C95-8D3B-221B35337CF3}" destId="{1677FE2B-8962-4717-B3D7-3803E0118EB3}" srcOrd="0" destOrd="0" presId="urn:microsoft.com/office/officeart/2005/8/layout/orgChart1"/>
    <dgm:cxn modelId="{C8D041C7-DD8F-40A4-9021-FF396E21743D}" type="presOf" srcId="{066EFEA7-9C3C-4442-9948-3DFA005906C4}" destId="{BF007441-C671-4137-8882-1A63103EB581}" srcOrd="0" destOrd="0" presId="urn:microsoft.com/office/officeart/2005/8/layout/orgChart1"/>
    <dgm:cxn modelId="{C3E7E345-B860-4D3F-91DB-C35EEC1B3CA6}" srcId="{D15C4277-3929-4C95-8D3B-221B35337CF3}" destId="{2579913D-34BE-40A1-B4C1-0BD887A760AB}" srcOrd="1" destOrd="0" parTransId="{55568C07-19B2-4A7A-9EDF-F23FE5B12821}" sibTransId="{247187DF-36CB-45F1-BEBF-B37C486EF847}"/>
    <dgm:cxn modelId="{77081FF8-EE8B-4A09-804D-6E70F822E58C}" type="presOf" srcId="{2579913D-34BE-40A1-B4C1-0BD887A760AB}" destId="{5383D1B4-0CC5-478F-88D8-7175B5D3EA32}" srcOrd="1" destOrd="0" presId="urn:microsoft.com/office/officeart/2005/8/layout/orgChart1"/>
    <dgm:cxn modelId="{53E6A4C3-D739-47E4-8771-9B6CF77BAF7B}" srcId="{58ADBDD2-38B5-43D4-810D-C48B8D24A8E2}" destId="{97333C2A-B4F4-4C04-B172-DE190C18627F}" srcOrd="1" destOrd="0" parTransId="{C32283E6-0B4D-4E3C-A789-C95D94AFACA3}" sibTransId="{96D0871F-2EA0-4492-90CA-E3F8A51C3A8C}"/>
    <dgm:cxn modelId="{8F04C879-681D-4433-9CDF-21F589A605CC}" type="presOf" srcId="{003E0E91-1123-4523-B3E7-0D93991BE2E5}" destId="{9CEBDF3B-BDCD-48DA-82FD-F776263B8E46}" srcOrd="0" destOrd="0" presId="urn:microsoft.com/office/officeart/2005/8/layout/orgChart1"/>
    <dgm:cxn modelId="{6954E047-0D0F-4735-A703-044791CA0CA7}" type="presOf" srcId="{2579913D-34BE-40A1-B4C1-0BD887A760AB}" destId="{DA27FEE6-F4F5-4B1F-BF32-300591A28545}" srcOrd="0" destOrd="0" presId="urn:microsoft.com/office/officeart/2005/8/layout/orgChart1"/>
    <dgm:cxn modelId="{524F3A89-2F63-42FA-AC79-B6F30DFFFF24}" type="presOf" srcId="{72F01D21-3908-4002-BC5C-E70F8FCF0F2B}" destId="{A3454EFA-FE1D-42DB-9F0F-DA9B74A68336}" srcOrd="0" destOrd="0" presId="urn:microsoft.com/office/officeart/2005/8/layout/orgChart1"/>
    <dgm:cxn modelId="{9E9E2405-21E2-4A95-B25F-46290669695C}" type="presOf" srcId="{A1A44487-AB04-48FB-8D9B-6F0B425DF16E}" destId="{3203C479-C754-4572-9368-C8488C6FFED0}" srcOrd="0" destOrd="0" presId="urn:microsoft.com/office/officeart/2005/8/layout/orgChart1"/>
    <dgm:cxn modelId="{4676BBD0-2E34-4B2B-A03B-59772297661E}" type="presOf" srcId="{D86A9D99-CADE-413D-AF38-62FA31FBCE3B}" destId="{41839E6A-2445-4588-826F-AF1C85CF6441}" srcOrd="1" destOrd="0" presId="urn:microsoft.com/office/officeart/2005/8/layout/orgChart1"/>
    <dgm:cxn modelId="{9B6B11D4-5E23-45CE-AAB6-D43459AAC906}" type="presOf" srcId="{35C49FF6-5685-4761-9775-C302FA54AD11}" destId="{17A1E3F2-C0DD-48D3-9B99-30A5B53ECF89}" srcOrd="0" destOrd="0" presId="urn:microsoft.com/office/officeart/2005/8/layout/orgChart1"/>
    <dgm:cxn modelId="{913D1CDB-49BE-46DB-8CB8-98141ECD4147}" type="presOf" srcId="{EB87B47A-933A-40A5-9FD0-78CF3E8F917C}" destId="{0C386840-4045-419D-9DF7-C075D46757DF}" srcOrd="1" destOrd="0" presId="urn:microsoft.com/office/officeart/2005/8/layout/orgChart1"/>
    <dgm:cxn modelId="{2EDB7C03-B9F9-4E6C-8BEB-6DD550532D1A}" type="presOf" srcId="{C154DF19-0922-4C78-9314-1D09AF63E515}" destId="{1621FCA9-F400-47AF-A7B3-130D078A43AA}" srcOrd="0" destOrd="0" presId="urn:microsoft.com/office/officeart/2005/8/layout/orgChart1"/>
    <dgm:cxn modelId="{4BAD1758-3A2B-428F-89BF-D401B1EE2FFC}" srcId="{832E9A6F-9155-42FF-A37B-13D029A50992}" destId="{899BCBB3-1BDC-44C7-8DB1-A10A2F03E59C}" srcOrd="0" destOrd="0" parTransId="{4A588E8E-6DB7-4DFB-B6E2-EF145EDB4910}" sibTransId="{2F57B9D1-8B46-4417-85B9-4E78725D8F3B}"/>
    <dgm:cxn modelId="{A2CF6792-94B1-4B73-90E0-C12CA68557DF}" type="presOf" srcId="{A18BC176-132A-41E5-9135-7F85FBE6F5EB}" destId="{003508A9-4B92-45F0-A0B7-AE53391D2C1F}" srcOrd="1" destOrd="0" presId="urn:microsoft.com/office/officeart/2005/8/layout/orgChart1"/>
    <dgm:cxn modelId="{46FA350A-CCA6-48B1-BD01-ECA6A8E384AC}" type="presOf" srcId="{0C6C3E73-BD5F-4EAC-896E-B09E5D2C870F}" destId="{6BA80E5A-681D-4643-8108-96B57FA18D6E}" srcOrd="1" destOrd="0" presId="urn:microsoft.com/office/officeart/2005/8/layout/orgChart1"/>
    <dgm:cxn modelId="{1C1BE18F-28E2-4D25-B641-865D984EB6CD}" type="presOf" srcId="{97FC2840-5211-48FF-8946-046088F48ACC}" destId="{F6C9C526-7BDA-482D-BA68-6B88FC775F5F}" srcOrd="0" destOrd="0" presId="urn:microsoft.com/office/officeart/2005/8/layout/orgChart1"/>
    <dgm:cxn modelId="{31157221-F227-46AC-9B80-1826B32EBF24}" type="presOf" srcId="{FD331F7F-BCD6-4A51-84F8-1F3773C2C3CE}" destId="{B022C2F4-4F35-4000-9D48-D03FFCD65FE8}" srcOrd="1" destOrd="0" presId="urn:microsoft.com/office/officeart/2005/8/layout/orgChart1"/>
    <dgm:cxn modelId="{71EB11F4-7886-4B50-AD58-14B6F2C5EBD6}" srcId="{DEB5DDC5-2E50-4F0D-958F-22348355EC7B}" destId="{F2A18A8C-AFC7-4C88-A1DD-ABC460BDABA1}" srcOrd="0" destOrd="0" parTransId="{11E6728B-FE92-4F99-B6DD-2E124875B298}" sibTransId="{0EBF3D75-5885-4C10-B9FC-75BE882C3A42}"/>
    <dgm:cxn modelId="{54EE58E2-D374-4E8C-ADF9-61F08EC7C8BF}" type="presOf" srcId="{F49B6344-7017-4908-8E50-019C5344E02C}" destId="{85F22270-5AE5-475D-8EC9-14EF95203AFA}" srcOrd="0" destOrd="0" presId="urn:microsoft.com/office/officeart/2005/8/layout/orgChart1"/>
    <dgm:cxn modelId="{0EBD7CE2-6594-4CAB-8957-7D7E20B0143F}" type="presOf" srcId="{EB87B47A-933A-40A5-9FD0-78CF3E8F917C}" destId="{39548B34-0418-4DB6-8D4A-2903FAA5E98B}" srcOrd="0" destOrd="0" presId="urn:microsoft.com/office/officeart/2005/8/layout/orgChart1"/>
    <dgm:cxn modelId="{DF7645D7-68E0-4758-B8B3-866345D10A0C}" type="presOf" srcId="{0529447B-597B-4D8A-AE11-E0DAE23EDD84}" destId="{D24FF830-205F-40F8-99BB-E1CE2A6EB2A1}" srcOrd="1" destOrd="0" presId="urn:microsoft.com/office/officeart/2005/8/layout/orgChart1"/>
    <dgm:cxn modelId="{1A741AFC-DADF-4530-B27B-1C108FC1B0DA}" type="presOf" srcId="{3A85F48C-2D86-4F27-B1DC-C295CD94D1E6}" destId="{571AB2C2-9C60-490E-A890-021920912775}" srcOrd="1" destOrd="0" presId="urn:microsoft.com/office/officeart/2005/8/layout/orgChart1"/>
    <dgm:cxn modelId="{95D20BD5-47D0-4988-827A-1E66FA17FD71}" type="presOf" srcId="{1791856E-8307-4C59-8F08-738163A32B78}" destId="{44B0D3BF-AEC6-413C-AC48-100286B48734}" srcOrd="0" destOrd="0" presId="urn:microsoft.com/office/officeart/2005/8/layout/orgChart1"/>
    <dgm:cxn modelId="{5ECC9745-CC28-4060-B30A-A5F604A88EA4}" srcId="{76C83BD7-44B7-435F-9D12-F6505712FCB1}" destId="{79A383D1-7043-4B02-88C0-E4141441FDA6}" srcOrd="0" destOrd="0" parTransId="{C8B385EE-F244-4A9D-A418-2A5049BA0BF0}" sibTransId="{5F3B80DB-50D2-46E3-9773-DDFF52F9664D}"/>
    <dgm:cxn modelId="{F723AF5C-D210-46E0-AA95-3C90D1B30B29}" type="presOf" srcId="{4A4BD92A-79CB-49C9-811C-1111DAB9637D}" destId="{B77AE35A-1DA8-4E63-B900-1A08A0FE95D3}" srcOrd="0" destOrd="0" presId="urn:microsoft.com/office/officeart/2005/8/layout/orgChart1"/>
    <dgm:cxn modelId="{329ED895-12A4-4C8B-A44C-6FBAFBF2349D}" type="presOf" srcId="{97333C2A-B4F4-4C04-B172-DE190C18627F}" destId="{58A9297D-ACC4-46F3-9A04-48DE6965F474}" srcOrd="1" destOrd="0" presId="urn:microsoft.com/office/officeart/2005/8/layout/orgChart1"/>
    <dgm:cxn modelId="{3B27EABF-2BC1-4441-8754-B1516BF41598}" type="presOf" srcId="{899BCBB3-1BDC-44C7-8DB1-A10A2F03E59C}" destId="{66D51B95-39B7-4214-AA57-D30AEA81905A}" srcOrd="1" destOrd="0" presId="urn:microsoft.com/office/officeart/2005/8/layout/orgChart1"/>
    <dgm:cxn modelId="{FF126DB5-4881-4AB8-BFC3-113B3899EE77}" type="presOf" srcId="{C0018DA6-B619-4DA1-8149-DD7FABF36767}" destId="{54386688-1481-488A-81F1-A1561B865829}" srcOrd="1" destOrd="0" presId="urn:microsoft.com/office/officeart/2005/8/layout/orgChart1"/>
    <dgm:cxn modelId="{CE954EBC-58A8-4706-B345-F58190E5DDB5}" type="presOf" srcId="{1BB3120C-3023-4E12-8BDE-E5A5AC904631}" destId="{4D8558FB-F41D-4F46-A0E6-330513BC8369}" srcOrd="0" destOrd="0" presId="urn:microsoft.com/office/officeart/2005/8/layout/orgChart1"/>
    <dgm:cxn modelId="{AC3E7ADA-6DF9-48B4-8497-DA2CF808D011}" type="presOf" srcId="{39A79488-1A34-49F9-95DC-54E6098F9A95}" destId="{1F48404E-C9CE-4393-AC71-1C2EB1F93EBF}" srcOrd="1" destOrd="0" presId="urn:microsoft.com/office/officeart/2005/8/layout/orgChart1"/>
    <dgm:cxn modelId="{14D5C975-CDD2-4B4C-B665-2B492F288D10}" type="presOf" srcId="{AFE01DF2-C99D-4ED3-A30D-F611FBE84294}" destId="{5F51E2EA-6638-4930-A3AF-3479BADB38D4}" srcOrd="0" destOrd="0" presId="urn:microsoft.com/office/officeart/2005/8/layout/orgChart1"/>
    <dgm:cxn modelId="{F13B2D6D-5C83-4B1F-919E-B334041423DF}" type="presOf" srcId="{D585D74E-BC3B-4170-B11E-181F38042EEA}" destId="{25039692-9C22-43A0-A6FF-C07CC1DCB629}" srcOrd="0" destOrd="0" presId="urn:microsoft.com/office/officeart/2005/8/layout/orgChart1"/>
    <dgm:cxn modelId="{753072F4-30F2-4C13-BA08-17BB8954CC25}" srcId="{58ADBDD2-38B5-43D4-810D-C48B8D24A8E2}" destId="{CEF0B086-7201-4853-BFD5-0084A1AF5066}" srcOrd="0" destOrd="0" parTransId="{C154DF19-0922-4C78-9314-1D09AF63E515}" sibTransId="{56F83B5B-C1F8-45BE-9C89-00BACDB4CD1E}"/>
    <dgm:cxn modelId="{674DE088-9C82-44C0-A1D2-1E0D6E437DFB}" type="presOf" srcId="{253936E4-879A-4252-BD51-0AE60EDAFE8D}" destId="{D51BD264-16CB-4775-813C-8430FC4D7C0B}" srcOrd="0" destOrd="0" presId="urn:microsoft.com/office/officeart/2005/8/layout/orgChart1"/>
    <dgm:cxn modelId="{FA0074DE-8619-44FE-AF14-A0997724EAAD}" type="presOf" srcId="{2115D521-9360-4A20-BB02-CCCE3A6A08CE}" destId="{640A7C50-9E7C-4462-9DD2-115EFEC8FFD5}" srcOrd="0" destOrd="0" presId="urn:microsoft.com/office/officeart/2005/8/layout/orgChart1"/>
    <dgm:cxn modelId="{16CAC2CB-D5BB-4532-BDD3-9BE907B1709F}" srcId="{832E9A6F-9155-42FF-A37B-13D029A50992}" destId="{E4277C20-6203-4919-9FEB-28364A6B3048}" srcOrd="1" destOrd="0" parTransId="{4A4BD92A-79CB-49C9-811C-1111DAB9637D}" sibTransId="{BB94E25B-2A39-4DEB-96C5-FD8A359FBF41}"/>
    <dgm:cxn modelId="{ECE35CB4-C34C-425D-B856-D74CC2AF3F1B}" type="presOf" srcId="{A18BC176-132A-41E5-9135-7F85FBE6F5EB}" destId="{B9E6FD85-811F-4D71-B706-701FAC1B5151}" srcOrd="0" destOrd="0" presId="urn:microsoft.com/office/officeart/2005/8/layout/orgChart1"/>
    <dgm:cxn modelId="{14E89CED-6E4C-49CB-8CD5-E6C497F9E892}" type="presOf" srcId="{7C109067-C057-4A15-B53C-FA324E047ECE}" destId="{BFED9329-E7A8-42D8-9336-276A18BC75D4}" srcOrd="1" destOrd="0" presId="urn:microsoft.com/office/officeart/2005/8/layout/orgChart1"/>
    <dgm:cxn modelId="{3F018E17-E9F9-4811-8DC7-BB5A09A27118}" type="presOf" srcId="{E40EF036-259E-449F-A51D-CAC2D44A7293}" destId="{1238BA34-FA90-4875-BB71-88B4D4133FBF}" srcOrd="1" destOrd="0" presId="urn:microsoft.com/office/officeart/2005/8/layout/orgChart1"/>
    <dgm:cxn modelId="{53FE5FFE-5AC9-41F1-B149-42268BC2D98C}" srcId="{E40EF036-259E-449F-A51D-CAC2D44A7293}" destId="{0C6C3E73-BD5F-4EAC-896E-B09E5D2C870F}" srcOrd="1" destOrd="0" parTransId="{B426D7D4-2F02-4324-B54C-7EC76EA4811A}" sibTransId="{3E60D872-3E70-4020-9F7F-7CBB37665EA2}"/>
    <dgm:cxn modelId="{004822F6-0191-4F74-A276-DDE242B14EF8}" type="presOf" srcId="{113085BC-6D25-40FC-A01A-22143A175D44}" destId="{03ADF80D-C3DA-435F-916D-AC8B527C6768}" srcOrd="0" destOrd="0" presId="urn:microsoft.com/office/officeart/2005/8/layout/orgChart1"/>
    <dgm:cxn modelId="{654114AE-F0FE-4943-A77E-32DEBD706DAD}" type="presOf" srcId="{55568C07-19B2-4A7A-9EDF-F23FE5B12821}" destId="{7B17292B-B605-49EF-A1DB-80267E4D4042}" srcOrd="0" destOrd="0" presId="urn:microsoft.com/office/officeart/2005/8/layout/orgChart1"/>
    <dgm:cxn modelId="{F4DEDABC-3AF6-4404-8F42-D83E3C4A133D}" type="presOf" srcId="{F2A18A8C-AFC7-4C88-A1DD-ABC460BDABA1}" destId="{CE814944-19BD-4D73-98EF-20BAA4C92F2E}" srcOrd="1" destOrd="0" presId="urn:microsoft.com/office/officeart/2005/8/layout/orgChart1"/>
    <dgm:cxn modelId="{C25D3B5C-0BA3-4709-B42B-56404917C699}" type="presOf" srcId="{28A0667A-BFF7-4E44-9C6A-B3BF11A6FF56}" destId="{B69CD061-CA24-47F7-AD84-41DEBBC8352B}" srcOrd="0" destOrd="0" presId="urn:microsoft.com/office/officeart/2005/8/layout/orgChart1"/>
    <dgm:cxn modelId="{05C25598-A23E-4B23-8DA3-AE7868A3A782}" srcId="{76C83BD7-44B7-435F-9D12-F6505712FCB1}" destId="{137194C9-E341-4C9E-A93D-26478EE6FD32}" srcOrd="1" destOrd="0" parTransId="{C9F8B2A6-82DC-4ECB-B8C9-902E3A4963C7}" sibTransId="{54CA6973-E564-449F-9D8E-CDA6AD8126D6}"/>
    <dgm:cxn modelId="{DCD1D81A-D6B0-4B1D-B646-EC935D41B1B0}" type="presOf" srcId="{78AAA3AF-8DEC-4F11-B623-38E1A8356535}" destId="{CAD0590F-A292-4C2E-BE4C-28AA35D076AF}" srcOrd="0" destOrd="0" presId="urn:microsoft.com/office/officeart/2005/8/layout/orgChart1"/>
    <dgm:cxn modelId="{0E3D31D5-5487-4299-9CDD-7B9DCA51BDB8}" srcId="{461A1C84-01FF-48AB-85B3-668688B245B0}" destId="{58ADBDD2-38B5-43D4-810D-C48B8D24A8E2}" srcOrd="0" destOrd="0" parTransId="{5407444D-5DE7-4FBE-A3B3-449916CB152A}" sibTransId="{EC00E62E-06B8-4E36-B209-58B5C65BEF3E}"/>
    <dgm:cxn modelId="{782E5334-B071-457B-ADF9-AD4B40842AB7}" type="presOf" srcId="{A11BCACB-8A08-4071-B4AB-60C00FDDB2B1}" destId="{4D4A95C7-51DE-4BC3-B88C-BD01FDE67BC5}" srcOrd="0" destOrd="0" presId="urn:microsoft.com/office/officeart/2005/8/layout/orgChart1"/>
    <dgm:cxn modelId="{70123241-E2C3-4203-8BA3-A8FAFCFEAD6A}" type="presOf" srcId="{D15C4277-3929-4C95-8D3B-221B35337CF3}" destId="{8A9C8B0D-BE3A-4F01-A5A1-0FA7C99213FD}" srcOrd="1" destOrd="0" presId="urn:microsoft.com/office/officeart/2005/8/layout/orgChart1"/>
    <dgm:cxn modelId="{755049B4-9E1E-4227-99BD-03DF451A2042}" srcId="{E40EF036-259E-449F-A51D-CAC2D44A7293}" destId="{2115D521-9360-4A20-BB02-CCCE3A6A08CE}" srcOrd="0" destOrd="0" parTransId="{2AED8DC8-A67B-4D15-9A64-C4F5AAE88488}" sibTransId="{AA090D34-7C3F-4420-845A-BA624EB97C51}"/>
    <dgm:cxn modelId="{BEE93A51-011D-4578-914C-8BE038B38CCE}" type="presOf" srcId="{FD331F7F-BCD6-4A51-84F8-1F3773C2C3CE}" destId="{AF176274-0527-4E6E-B101-F02E4DE153B2}" srcOrd="0" destOrd="0" presId="urn:microsoft.com/office/officeart/2005/8/layout/orgChart1"/>
    <dgm:cxn modelId="{268C72A7-2C3A-41DF-9065-5192B7E81677}" type="presOf" srcId="{38DD7338-2F6E-4855-96FA-72DF7F1ACCBC}" destId="{085CD59A-A177-432E-95A2-1341F66FCE8C}" srcOrd="0" destOrd="0" presId="urn:microsoft.com/office/officeart/2005/8/layout/orgChart1"/>
    <dgm:cxn modelId="{DB3C1643-D9D1-4153-B640-7AFF0AF96280}" srcId="{39A79488-1A34-49F9-95DC-54E6098F9A95}" destId="{F49B6344-7017-4908-8E50-019C5344E02C}" srcOrd="4" destOrd="0" parTransId="{D585D74E-BC3B-4170-B11E-181F38042EEA}" sibTransId="{7F764C04-55E6-40F1-9435-46A602DB43F3}"/>
    <dgm:cxn modelId="{4BF3BAD2-269A-4FE8-9EB7-123F198A0D37}" srcId="{39A79488-1A34-49F9-95DC-54E6098F9A95}" destId="{72F01D21-3908-4002-BC5C-E70F8FCF0F2B}" srcOrd="1" destOrd="0" parTransId="{E5F7C8D4-84E8-4EE2-B985-DE8B74688B6A}" sibTransId="{272ED255-DA18-499A-B889-5C4349F6FB8F}"/>
    <dgm:cxn modelId="{0D80CB69-4DE5-402B-8FAC-CE4719D08364}" type="presOf" srcId="{CEF0B086-7201-4853-BFD5-0084A1AF5066}" destId="{AEF8C70C-E09D-45F3-A376-DCE16198C8BD}" srcOrd="1" destOrd="0" presId="urn:microsoft.com/office/officeart/2005/8/layout/orgChart1"/>
    <dgm:cxn modelId="{18581B0A-AFB9-453D-9CCF-ED6F6DC21E4B}" srcId="{3A85F48C-2D86-4F27-B1DC-C295CD94D1E6}" destId="{76C33B23-37E5-4200-BC28-F5D5C1C0E055}" srcOrd="1" destOrd="0" parTransId="{5D94908C-2DE7-450B-9008-13617006E6E4}" sibTransId="{1C77FDD8-63ED-4245-8A1E-9A8A892F6042}"/>
    <dgm:cxn modelId="{4B694DE9-E845-4C80-B799-BD6B9E40F00D}" type="presOf" srcId="{76C83BD7-44B7-435F-9D12-F6505712FCB1}" destId="{D5D41DA4-5FDB-4178-8B4D-251DE702445A}" srcOrd="1" destOrd="0" presId="urn:microsoft.com/office/officeart/2005/8/layout/orgChart1"/>
    <dgm:cxn modelId="{CA2941D0-DF1D-4425-841C-56C21D0495AF}" type="presOf" srcId="{DEB5DDC5-2E50-4F0D-958F-22348355EC7B}" destId="{1314AD79-8BA0-41F3-93BA-687CBD9EEABC}" srcOrd="1" destOrd="0" presId="urn:microsoft.com/office/officeart/2005/8/layout/orgChart1"/>
    <dgm:cxn modelId="{1D27EDEB-6B89-4778-86CD-70D04A6565F4}" type="presOf" srcId="{4B31811D-B80D-4D72-8B06-B8A1592FD15C}" destId="{F5F1CB75-83BC-4627-8C2E-67E9BDC337B7}" srcOrd="0" destOrd="0" presId="urn:microsoft.com/office/officeart/2005/8/layout/orgChart1"/>
    <dgm:cxn modelId="{18AEE853-3457-4F1D-803E-194EC1C915EA}" type="presOf" srcId="{97333C2A-B4F4-4C04-B172-DE190C18627F}" destId="{07D76192-2706-48A5-ADB5-7E574BE202EC}" srcOrd="0" destOrd="0" presId="urn:microsoft.com/office/officeart/2005/8/layout/orgChart1"/>
    <dgm:cxn modelId="{A6E0CEAE-965E-4BB6-BBA7-1C4DB69FEC95}" type="presOf" srcId="{B52DDE6B-C248-48D7-8A87-6C4A13A85A47}" destId="{F40F814F-E624-4591-B055-09ACF3EB5349}" srcOrd="0" destOrd="0" presId="urn:microsoft.com/office/officeart/2005/8/layout/orgChart1"/>
    <dgm:cxn modelId="{DA467CD9-864A-4AF1-AEA5-E565CC115B0C}" type="presOf" srcId="{669FC5CE-4251-4BD2-B2F6-E73D30C62FB0}" destId="{35A6B425-31A4-4D2F-B506-6EABBFC5E106}" srcOrd="0" destOrd="0" presId="urn:microsoft.com/office/officeart/2005/8/layout/orgChart1"/>
    <dgm:cxn modelId="{08D03B39-932F-4842-BFDB-03861F9F1CDC}" srcId="{3A85F48C-2D86-4F27-B1DC-C295CD94D1E6}" destId="{7C109067-C057-4A15-B53C-FA324E047ECE}" srcOrd="2" destOrd="0" parTransId="{B4C85A5A-543B-4AF8-8A49-5DE0C3B5BF75}" sibTransId="{548F8AD2-C20F-4879-81FE-083B0CF6A4EC}"/>
    <dgm:cxn modelId="{B7C1A0F3-77B2-4191-A2D6-1CBA061C2A07}" type="presOf" srcId="{58ADBDD2-38B5-43D4-810D-C48B8D24A8E2}" destId="{B00FEC62-A537-4E19-B84F-CC570C94AA16}" srcOrd="0" destOrd="0" presId="urn:microsoft.com/office/officeart/2005/8/layout/orgChart1"/>
    <dgm:cxn modelId="{3F3F90FC-315D-43BC-9CBD-F8B7BF957863}" type="presOf" srcId="{E4277C20-6203-4919-9FEB-28364A6B3048}" destId="{E52504FF-BF3A-4CA3-AAF5-8A740F5DD464}" srcOrd="1" destOrd="0" presId="urn:microsoft.com/office/officeart/2005/8/layout/orgChart1"/>
    <dgm:cxn modelId="{DF46D316-A3AC-4D5C-9C61-7EB10209DC2B}" type="presOf" srcId="{BF4A735D-A3CA-4DB6-808B-88D5E4164694}" destId="{0A18781F-568D-4760-840C-9E6C009AC067}" srcOrd="0" destOrd="0" presId="urn:microsoft.com/office/officeart/2005/8/layout/orgChart1"/>
    <dgm:cxn modelId="{00421A85-E98C-479A-A08B-0EF1304F6E61}" type="presOf" srcId="{DDEAAA55-ED34-4919-8D61-52EA5DF028E2}" destId="{B114352E-96AE-4A12-BEBE-DFCC5406FD1B}" srcOrd="0" destOrd="0" presId="urn:microsoft.com/office/officeart/2005/8/layout/orgChart1"/>
    <dgm:cxn modelId="{6769983B-5644-4E6F-BFDB-C2AB949B7BE0}" type="presOf" srcId="{58ADBDD2-38B5-43D4-810D-C48B8D24A8E2}" destId="{9EE4745E-D89D-447A-8FD5-5B22570FA7FA}" srcOrd="1" destOrd="0" presId="urn:microsoft.com/office/officeart/2005/8/layout/orgChart1"/>
    <dgm:cxn modelId="{15204466-A689-4B4E-93F5-22F1373CC364}" type="presOf" srcId="{9B07033A-9124-49CE-90AC-A01F6749F8CE}" destId="{74515456-1689-470F-AF13-5379A3F19F3B}" srcOrd="0" destOrd="0" presId="urn:microsoft.com/office/officeart/2005/8/layout/orgChart1"/>
    <dgm:cxn modelId="{A8619B51-8D6F-4811-9823-91F5B4E41EA7}" type="presOf" srcId="{18771D6A-68F7-456C-B1A3-AF04BEA1B5BF}" destId="{215A8A9F-F510-4F98-B656-6C5B3F13EE91}" srcOrd="0" destOrd="0" presId="urn:microsoft.com/office/officeart/2005/8/layout/orgChart1"/>
    <dgm:cxn modelId="{A69CF139-DFD8-4781-BD8D-3A514433492C}" type="presOf" srcId="{003E0E91-1123-4523-B3E7-0D93991BE2E5}" destId="{C6F98664-A6B8-4780-BC61-7A01F6D3CFBA}" srcOrd="1" destOrd="0" presId="urn:microsoft.com/office/officeart/2005/8/layout/orgChart1"/>
    <dgm:cxn modelId="{BAF613BC-A47D-49AF-AAB7-C6E4EE88EDAF}" type="presOf" srcId="{C8B385EE-F244-4A9D-A418-2A5049BA0BF0}" destId="{8A1670DB-54F1-4187-AA65-8FCBD6D55086}" srcOrd="0" destOrd="0" presId="urn:microsoft.com/office/officeart/2005/8/layout/orgChart1"/>
    <dgm:cxn modelId="{4E29A11F-FE5D-45CA-A8A0-782B7FC6CCC5}" type="presOf" srcId="{35C49FF6-5685-4761-9775-C302FA54AD11}" destId="{90961038-5568-4FFB-97C3-2BE2DA3D3F50}" srcOrd="1" destOrd="0" presId="urn:microsoft.com/office/officeart/2005/8/layout/orgChart1"/>
    <dgm:cxn modelId="{045073FE-C313-4B2A-B1B4-8B1D4D355D82}" type="presOf" srcId="{446E7E9C-8D7E-4583-A6D6-51D4DA849645}" destId="{186AE50B-02BE-4209-BFDC-5F98BE18D7C9}" srcOrd="0" destOrd="0" presId="urn:microsoft.com/office/officeart/2005/8/layout/orgChart1"/>
    <dgm:cxn modelId="{AC2BA1A4-E19C-4F2A-BC08-DE26D1B0ECD2}" type="presOf" srcId="{5407444D-5DE7-4FBE-A3B3-449916CB152A}" destId="{69DB8225-0BBB-412B-A2C5-8F8BFA27DD0F}" srcOrd="0" destOrd="0" presId="urn:microsoft.com/office/officeart/2005/8/layout/orgChart1"/>
    <dgm:cxn modelId="{3AB779E1-0ABC-4B2A-AB00-AD799DB6A9E5}" srcId="{39A79488-1A34-49F9-95DC-54E6098F9A95}" destId="{D86A9D99-CADE-413D-AF38-62FA31FBCE3B}" srcOrd="2" destOrd="0" parTransId="{9AA203BB-D737-44D1-AA1B-83CACB9FCD6C}" sibTransId="{6B35904A-2BA3-4A39-BA06-CB679A8ADFBD}"/>
    <dgm:cxn modelId="{38D33EF2-914A-47E7-B306-BA039911578E}" srcId="{72F01D21-3908-4002-BC5C-E70F8FCF0F2B}" destId="{446E7E9C-8D7E-4583-A6D6-51D4DA849645}" srcOrd="0" destOrd="0" parTransId="{B52DDE6B-C248-48D7-8A87-6C4A13A85A47}" sibTransId="{64FE64EC-F4EB-4D95-92A2-857635360366}"/>
    <dgm:cxn modelId="{F900F984-9309-4B08-9F47-43601B75D2EF}" type="presOf" srcId="{CEF0B086-7201-4853-BFD5-0084A1AF5066}" destId="{FA2EA9DB-C7A7-4EFF-96EE-764B2CE47C46}" srcOrd="0" destOrd="0" presId="urn:microsoft.com/office/officeart/2005/8/layout/orgChart1"/>
    <dgm:cxn modelId="{5DBD1F78-1897-4155-BE46-EEA38D228B1A}" type="presOf" srcId="{7C109067-C057-4A15-B53C-FA324E047ECE}" destId="{CF08EF81-37F2-43E0-B9FE-BE8EE1273AE0}" srcOrd="0" destOrd="0" presId="urn:microsoft.com/office/officeart/2005/8/layout/orgChart1"/>
    <dgm:cxn modelId="{FC17EE43-5FD5-4490-8899-8D9334C25B56}" type="presOf" srcId="{2AED8DC8-A67B-4D15-9A64-C4F5AAE88488}" destId="{32BB1F8C-2DC6-4F9D-94EA-88A8080F72F7}" srcOrd="0" destOrd="0" presId="urn:microsoft.com/office/officeart/2005/8/layout/orgChart1"/>
    <dgm:cxn modelId="{E0AE93CB-E861-4DAA-8CCF-4503B3AE91FB}" type="presOf" srcId="{4A588E8E-6DB7-4DFB-B6E2-EF145EDB4910}" destId="{DF8AC755-383F-4BE1-9F0E-414685DEEFB1}" srcOrd="0" destOrd="0" presId="urn:microsoft.com/office/officeart/2005/8/layout/orgChart1"/>
    <dgm:cxn modelId="{E5237A24-F07E-4259-8F07-91DC7C35782D}" type="presOf" srcId="{7627D282-E454-4793-8C27-D0B52C23A7FA}" destId="{53ECBEDB-4A45-49A8-A90D-E3361E91AB75}" srcOrd="0" destOrd="0" presId="urn:microsoft.com/office/officeart/2005/8/layout/orgChart1"/>
    <dgm:cxn modelId="{5CCEB6AE-E979-44DE-9738-4C8753DF3401}" type="presOf" srcId="{7CE00A90-FF6A-4B53-8BE6-84C67A0B3E73}" destId="{91350CAB-11A7-4639-A215-47DECC0BCEC8}" srcOrd="1" destOrd="0" presId="urn:microsoft.com/office/officeart/2005/8/layout/orgChart1"/>
    <dgm:cxn modelId="{B6E56ABD-4693-4375-99A8-EA91E4D5E150}" type="presOf" srcId="{2B934D8B-2202-42F3-BE89-DC9D9D61FC71}" destId="{CDF43EF0-3D0B-4AB1-A8BA-998B536ED3F8}" srcOrd="0" destOrd="0" presId="urn:microsoft.com/office/officeart/2005/8/layout/orgChart1"/>
    <dgm:cxn modelId="{F366C964-D9DF-4BCB-AE7E-DCBAF09D51A9}" srcId="{446E7E9C-8D7E-4583-A6D6-51D4DA849645}" destId="{F36EEDE5-E184-43E9-8DAF-2ABBDC84763D}" srcOrd="0" destOrd="0" parTransId="{2B934D8B-2202-42F3-BE89-DC9D9D61FC71}" sibTransId="{60263F47-82F4-44B6-A2D4-DD2ABAB8D27D}"/>
    <dgm:cxn modelId="{84CF1AC7-BCA7-4D50-AE95-742C14B1EC42}" type="presOf" srcId="{D1CE648B-215D-497F-B8EE-FD2D5FEDBB5B}" destId="{A5D93AE5-F0FC-4BC1-92D6-4EED34FC9BE6}" srcOrd="0" destOrd="0" presId="urn:microsoft.com/office/officeart/2005/8/layout/orgChart1"/>
    <dgm:cxn modelId="{8E68C922-981E-4962-A0C6-826DE01EF957}" srcId="{39A79488-1A34-49F9-95DC-54E6098F9A95}" destId="{461A1C84-01FF-48AB-85B3-668688B245B0}" srcOrd="5" destOrd="0" parTransId="{BF4A735D-A3CA-4DB6-808B-88D5E4164694}" sibTransId="{C3528867-CE2F-47A9-9238-78379034EC68}"/>
    <dgm:cxn modelId="{49FEED94-A2A6-4051-9AFF-1356297E9C18}" srcId="{3A85F48C-2D86-4F27-B1DC-C295CD94D1E6}" destId="{832E9A6F-9155-42FF-A37B-13D029A50992}" srcOrd="0" destOrd="0" parTransId="{1791856E-8307-4C59-8F08-738163A32B78}" sibTransId="{76836E03-FB3F-4A31-834D-916F833EC96F}"/>
    <dgm:cxn modelId="{94D8585A-E063-4C28-9169-CCE82E57438F}" type="presOf" srcId="{461A1C84-01FF-48AB-85B3-668688B245B0}" destId="{99F8667C-D6C7-4293-B553-50F29BC3B3E0}" srcOrd="1" destOrd="0" presId="urn:microsoft.com/office/officeart/2005/8/layout/orgChart1"/>
    <dgm:cxn modelId="{B15FC577-8C8A-46C1-AD29-30BCB3A2FB27}" srcId="{7C109067-C057-4A15-B53C-FA324E047ECE}" destId="{D3C7408A-B119-419C-A2F1-BCB818C5339B}" srcOrd="0" destOrd="0" parTransId="{113085BC-6D25-40FC-A01A-22143A175D44}" sibTransId="{61DACC78-E27A-4A36-AC00-15EA7DD83C13}"/>
    <dgm:cxn modelId="{A45C190B-CEAF-4003-93B4-73EEB06DF7BC}" type="presOf" srcId="{461A1C84-01FF-48AB-85B3-668688B245B0}" destId="{B7626CD2-80FD-48F7-999B-5C165ECD9001}" srcOrd="0" destOrd="0" presId="urn:microsoft.com/office/officeart/2005/8/layout/orgChart1"/>
    <dgm:cxn modelId="{D72541FB-3DC5-4428-8C90-A204C39D0D03}" type="presOf" srcId="{7BA616F6-B463-43BF-8244-8616307B6E2D}" destId="{1E76D4ED-00F3-4388-A82D-A49E6704121A}" srcOrd="0" destOrd="0" presId="urn:microsoft.com/office/officeart/2005/8/layout/orgChart1"/>
    <dgm:cxn modelId="{69BB05FF-38D5-4941-B74D-5B311F57FF89}" srcId="{35C49FF6-5685-4761-9775-C302FA54AD11}" destId="{D1CE648B-215D-497F-B8EE-FD2D5FEDBB5B}" srcOrd="0" destOrd="0" parTransId="{7BA616F6-B463-43BF-8244-8616307B6E2D}" sibTransId="{DFC2A505-7AD9-431C-8134-A6FE5F72519A}"/>
    <dgm:cxn modelId="{9F99B3F4-6D38-44AB-8B1F-6E7AA16EC2FC}" type="presOf" srcId="{11E6728B-FE92-4F99-B6DD-2E124875B298}" destId="{E77085B8-991B-47A2-AFC8-A1542C086D07}" srcOrd="0" destOrd="0" presId="urn:microsoft.com/office/officeart/2005/8/layout/orgChart1"/>
    <dgm:cxn modelId="{E13CFD56-B48E-42F6-BBFC-6E27331F2688}" type="presOf" srcId="{689EDBB0-3A4E-48A6-A2AD-226A6C7CC178}" destId="{9212C57E-07C5-4BBA-BC85-BCD8D0D1EF36}" srcOrd="1" destOrd="0" presId="urn:microsoft.com/office/officeart/2005/8/layout/orgChart1"/>
    <dgm:cxn modelId="{7C468B50-3EB8-43EB-984D-3FCC95B09896}" type="presOf" srcId="{CB1D882F-8952-4EEF-AA2C-5C0CEDAAC7D6}" destId="{C9F1F7AC-08F2-4578-8AA8-23B29A307F8E}" srcOrd="1" destOrd="0" presId="urn:microsoft.com/office/officeart/2005/8/layout/orgChart1"/>
    <dgm:cxn modelId="{FAD9A9FD-7914-4A91-88A3-05622CBEDE70}" srcId="{D86A9D99-CADE-413D-AF38-62FA31FBCE3B}" destId="{76C83BD7-44B7-435F-9D12-F6505712FCB1}" srcOrd="1" destOrd="0" parTransId="{78AAA3AF-8DEC-4F11-B623-38E1A8356535}" sibTransId="{30AEA72C-07A6-46DD-A25F-D3CC485BD674}"/>
    <dgm:cxn modelId="{099253FB-7312-4D4A-95BE-37B9894E5BB6}" srcId="{7CE00A90-FF6A-4B53-8BE6-84C67A0B3E73}" destId="{FD331F7F-BCD6-4A51-84F8-1F3773C2C3CE}" srcOrd="1" destOrd="0" parTransId="{5ECF321C-573E-4ACD-BA35-E1AD8C5F03DE}" sibTransId="{71E0DEF1-266A-4975-AB1A-D366906E5287}"/>
    <dgm:cxn modelId="{BCC1FE28-3BBD-4A68-998C-032EAB92041F}" type="presOf" srcId="{0A74FA2B-452F-4EE7-BEDA-A5D9E6EFB05A}" destId="{E1439C1E-87E7-42D0-B6AD-E3D8B4608D22}" srcOrd="0" destOrd="0" presId="urn:microsoft.com/office/officeart/2005/8/layout/orgChart1"/>
    <dgm:cxn modelId="{A73344A7-B3D8-4258-A862-F6E96BA6AE38}" type="presOf" srcId="{4E51CB2D-71EA-4FA5-8DE5-065987E50E30}" destId="{DC0950D7-6806-44D3-9F59-7AB21153997E}" srcOrd="0" destOrd="0" presId="urn:microsoft.com/office/officeart/2005/8/layout/orgChart1"/>
    <dgm:cxn modelId="{5A66B69E-9717-46AB-9B2A-42762EC5C6E1}" srcId="{461A1C84-01FF-48AB-85B3-668688B245B0}" destId="{DEB5DDC5-2E50-4F0D-958F-22348355EC7B}" srcOrd="1" destOrd="0" parTransId="{A1A44487-AB04-48FB-8D9B-6F0B425DF16E}" sibTransId="{5DCD03A3-D4A3-471B-AFA1-CDF742BFE80D}"/>
    <dgm:cxn modelId="{9A8A0234-F5D1-4278-8F34-8998C138F9A5}" srcId="{003E0E91-1123-4523-B3E7-0D93991BE2E5}" destId="{253936E4-879A-4252-BD51-0AE60EDAFE8D}" srcOrd="0" destOrd="0" parTransId="{9E54AF5D-6BD1-4DBE-90AD-F49A119B041B}" sibTransId="{C03923D6-B9C5-4E22-8643-75FB087685EC}"/>
    <dgm:cxn modelId="{EA2DEDCC-16E4-4D89-94EA-E6D886378CE7}" srcId="{F49B6344-7017-4908-8E50-019C5344E02C}" destId="{7CE00A90-FF6A-4B53-8BE6-84C67A0B3E73}" srcOrd="0" destOrd="0" parTransId="{96E6A8E0-2C28-47F8-AC13-67E72487F8B4}" sibTransId="{B6A8ACCE-490A-4418-B2EF-CD83B485770B}"/>
    <dgm:cxn modelId="{8886A2C4-B0D9-4ADA-A87A-66849F828BB9}" type="presOf" srcId="{B5ACCB03-3DEC-44BD-8B07-452594505719}" destId="{4C411A99-5844-4FC4-B4FE-697F0B48F795}" srcOrd="1" destOrd="0" presId="urn:microsoft.com/office/officeart/2005/8/layout/orgChart1"/>
    <dgm:cxn modelId="{160AFB3E-76AF-4F6D-9B89-839952B97C85}" type="presOf" srcId="{0C6C3E73-BD5F-4EAC-896E-B09E5D2C870F}" destId="{BBAE7812-247B-45D4-8976-78F604898E14}" srcOrd="0" destOrd="0" presId="urn:microsoft.com/office/officeart/2005/8/layout/orgChart1"/>
    <dgm:cxn modelId="{834F6DBA-D69D-4EB1-B43D-078DC7783D06}" type="presOf" srcId="{E5F7C8D4-84E8-4EE2-B985-DE8B74688B6A}" destId="{47011E0F-72D8-441E-86C9-8E3ADDB0DB90}" srcOrd="0" destOrd="0" presId="urn:microsoft.com/office/officeart/2005/8/layout/orgChart1"/>
    <dgm:cxn modelId="{D9C0FA0F-2302-4392-BF57-A2EC5582B025}" type="presOf" srcId="{253936E4-879A-4252-BD51-0AE60EDAFE8D}" destId="{A272BA3B-3A08-4A7D-B250-826655CA718D}" srcOrd="1" destOrd="0" presId="urn:microsoft.com/office/officeart/2005/8/layout/orgChart1"/>
    <dgm:cxn modelId="{78DEBA57-D8F5-4E86-9099-FC1F8E82F4E3}" type="presOf" srcId="{28A0667A-BFF7-4E44-9C6A-B3BF11A6FF56}" destId="{350716DB-060F-40DA-B1B0-C8F2DAF43796}" srcOrd="1" destOrd="0" presId="urn:microsoft.com/office/officeart/2005/8/layout/orgChart1"/>
    <dgm:cxn modelId="{72C64D4A-BF9D-4AA2-9043-61A668721DB5}" type="presOf" srcId="{1E18671D-380A-4925-AF8F-82991344C9AE}" destId="{6AC190A3-F5E5-4C16-A1F5-3C6EDE76A4B1}" srcOrd="0" destOrd="0" presId="urn:microsoft.com/office/officeart/2005/8/layout/orgChart1"/>
    <dgm:cxn modelId="{CEEA3E78-3889-48A9-9424-34EB12171DFD}" type="presOf" srcId="{F49B6344-7017-4908-8E50-019C5344E02C}" destId="{1E3E970D-707D-4A77-B07E-6D60F3A43693}" srcOrd="1" destOrd="0" presId="urn:microsoft.com/office/officeart/2005/8/layout/orgChart1"/>
    <dgm:cxn modelId="{A808D17A-4C84-48F3-8584-6DC5A58323B2}" type="presOf" srcId="{3A85F48C-2D86-4F27-B1DC-C295CD94D1E6}" destId="{2686F62C-0F3C-4135-861A-37B21C2EFF94}" srcOrd="0" destOrd="0" presId="urn:microsoft.com/office/officeart/2005/8/layout/orgChart1"/>
    <dgm:cxn modelId="{0A99E780-95DB-4A19-9243-046E704FFE32}" type="presOf" srcId="{E40EF036-259E-449F-A51D-CAC2D44A7293}" destId="{DD7CDDDE-F1D4-4AB3-82EA-BEFB61684CAA}" srcOrd="0" destOrd="0" presId="urn:microsoft.com/office/officeart/2005/8/layout/orgChart1"/>
    <dgm:cxn modelId="{84D94E10-6BC3-4FAF-9C19-0537CC5BAB72}" type="presOf" srcId="{832E9A6F-9155-42FF-A37B-13D029A50992}" destId="{889A5608-290B-44EF-A63F-DE17FE565571}" srcOrd="0" destOrd="0" presId="urn:microsoft.com/office/officeart/2005/8/layout/orgChart1"/>
    <dgm:cxn modelId="{4BCFABC6-EEE4-4D1B-9954-32F093D4CB96}" type="presOf" srcId="{689EDBB0-3A4E-48A6-A2AD-226A6C7CC178}" destId="{D26282A7-135A-493E-8706-D363EA9B80F8}" srcOrd="0" destOrd="0" presId="urn:microsoft.com/office/officeart/2005/8/layout/orgChart1"/>
    <dgm:cxn modelId="{85940A29-96FC-4778-AC6E-5720E3873537}" type="presOf" srcId="{CB1D882F-8952-4EEF-AA2C-5C0CEDAAC7D6}" destId="{512C8F91-17E3-49BC-A0AE-852573EB2888}" srcOrd="0" destOrd="0" presId="urn:microsoft.com/office/officeart/2005/8/layout/orgChart1"/>
    <dgm:cxn modelId="{9F31E992-1384-410E-A08C-E27170327D81}" srcId="{689EDBB0-3A4E-48A6-A2AD-226A6C7CC178}" destId="{35C49FF6-5685-4761-9775-C302FA54AD11}" srcOrd="0" destOrd="0" parTransId="{07CCB368-9CB7-4666-AA3D-5E6E760CCD84}" sibTransId="{1D1751DD-215E-4801-96A3-CF2C87115082}"/>
    <dgm:cxn modelId="{7307A071-7E7E-45EC-B949-AAB0633EDF0A}" srcId="{7C109067-C057-4A15-B53C-FA324E047ECE}" destId="{38DD7338-2F6E-4855-96FA-72DF7F1ACCBC}" srcOrd="1" destOrd="0" parTransId="{669FC5CE-4251-4BD2-B2F6-E73D30C62FB0}" sibTransId="{3834A4F8-C3C5-4765-954C-40FC5303385B}"/>
    <dgm:cxn modelId="{331E0A6C-708C-4B28-B57F-B7C058EDB096}" srcId="{D86A9D99-CADE-413D-AF38-62FA31FBCE3B}" destId="{003E0E91-1123-4523-B3E7-0D93991BE2E5}" srcOrd="0" destOrd="0" parTransId="{9B07033A-9124-49CE-90AC-A01F6749F8CE}" sibTransId="{B651E7F9-5BDF-4022-92F3-C151870CEB1F}"/>
    <dgm:cxn modelId="{44CD2FE3-CCE8-44A4-8A0E-5522EF6C8E77}" type="presOf" srcId="{F36EEDE5-E184-43E9-8DAF-2ABBDC84763D}" destId="{7702FD83-10A8-4372-B777-2F34B2D01B9C}" srcOrd="0" destOrd="0" presId="urn:microsoft.com/office/officeart/2005/8/layout/orgChart1"/>
    <dgm:cxn modelId="{BA7D4A1F-12B7-44F7-81A9-337674A2A862}" srcId="{39A79488-1A34-49F9-95DC-54E6098F9A95}" destId="{3A85F48C-2D86-4F27-B1DC-C295CD94D1E6}" srcOrd="3" destOrd="0" parTransId="{066EFEA7-9C3C-4442-9948-3DFA005906C4}" sibTransId="{5BC39B44-7AAA-4462-9FA4-F1EC5AB306CC}"/>
    <dgm:cxn modelId="{87F78727-EAF0-47B4-8459-8E4E5B56AC2C}" srcId="{18771D6A-68F7-456C-B1A3-AF04BEA1B5BF}" destId="{689EDBB0-3A4E-48A6-A2AD-226A6C7CC178}" srcOrd="0" destOrd="0" parTransId="{10F01554-FE73-480D-9BC7-60D0B7FFB7CC}" sibTransId="{4919170B-0EA3-460C-B7F4-BD90D4E66EBA}"/>
    <dgm:cxn modelId="{B1120C4B-951F-4C57-B4D5-3CBBC0419BA0}" type="presOf" srcId="{79A383D1-7043-4B02-88C0-E4141441FDA6}" destId="{1DCC0798-BAA3-41D1-9D27-42F78F2ED55A}" srcOrd="1" destOrd="0" presId="urn:microsoft.com/office/officeart/2005/8/layout/orgChart1"/>
    <dgm:cxn modelId="{2CEFCE4E-22EB-456D-A4E3-60E7C28944F5}" type="presOf" srcId="{72F01D21-3908-4002-BC5C-E70F8FCF0F2B}" destId="{26B444F6-1357-433F-BC9F-70B2E593D8F3}" srcOrd="1" destOrd="0" presId="urn:microsoft.com/office/officeart/2005/8/layout/orgChart1"/>
    <dgm:cxn modelId="{D09EA43D-56E4-4A60-966A-20AD62C90758}" type="presOf" srcId="{5ECF321C-573E-4ACD-BA35-E1AD8C5F03DE}" destId="{63931477-20BC-4AA7-B2E1-246DB79E134A}" srcOrd="0" destOrd="0" presId="urn:microsoft.com/office/officeart/2005/8/layout/orgChart1"/>
    <dgm:cxn modelId="{F248BFAF-E27B-4820-8F53-8F841FA37A58}" type="presParOf" srcId="{215A8A9F-F510-4F98-B656-6C5B3F13EE91}" destId="{1411075F-E4D3-4939-A775-8C89CF70CF93}" srcOrd="0" destOrd="0" presId="urn:microsoft.com/office/officeart/2005/8/layout/orgChart1"/>
    <dgm:cxn modelId="{04D7CF6A-5F14-4BEF-8BCF-8DA4BAE46F12}" type="presParOf" srcId="{1411075F-E4D3-4939-A775-8C89CF70CF93}" destId="{4F54638F-31B7-412E-A1BC-269C71B47E7E}" srcOrd="0" destOrd="0" presId="urn:microsoft.com/office/officeart/2005/8/layout/orgChart1"/>
    <dgm:cxn modelId="{06B261DC-D057-41EB-9B71-AD27DDC97975}" type="presParOf" srcId="{4F54638F-31B7-412E-A1BC-269C71B47E7E}" destId="{D26282A7-135A-493E-8706-D363EA9B80F8}" srcOrd="0" destOrd="0" presId="urn:microsoft.com/office/officeart/2005/8/layout/orgChart1"/>
    <dgm:cxn modelId="{67D85870-80C5-43DE-B141-F5034202811A}" type="presParOf" srcId="{4F54638F-31B7-412E-A1BC-269C71B47E7E}" destId="{9212C57E-07C5-4BBA-BC85-BCD8D0D1EF36}" srcOrd="1" destOrd="0" presId="urn:microsoft.com/office/officeart/2005/8/layout/orgChart1"/>
    <dgm:cxn modelId="{A3AC6A09-4C44-4CB8-9495-5E31F070B02D}" type="presParOf" srcId="{1411075F-E4D3-4939-A775-8C89CF70CF93}" destId="{75469A2D-4E13-4E4B-ABC8-8D31E4553827}" srcOrd="1" destOrd="0" presId="urn:microsoft.com/office/officeart/2005/8/layout/orgChart1"/>
    <dgm:cxn modelId="{88DA5E5C-BCDE-4E68-AA2B-0AD6D5B5FBA7}" type="presParOf" srcId="{75469A2D-4E13-4E4B-ABC8-8D31E4553827}" destId="{220E4D4F-5EA2-413A-844D-E965759383F1}" srcOrd="0" destOrd="0" presId="urn:microsoft.com/office/officeart/2005/8/layout/orgChart1"/>
    <dgm:cxn modelId="{C9785C03-6ACA-41A9-9712-29A611D26840}" type="presParOf" srcId="{75469A2D-4E13-4E4B-ABC8-8D31E4553827}" destId="{ADB66F46-B015-482D-8769-A4D81C2C65DA}" srcOrd="1" destOrd="0" presId="urn:microsoft.com/office/officeart/2005/8/layout/orgChart1"/>
    <dgm:cxn modelId="{233793B7-D2AE-46C2-B47D-FB8C13D81E9C}" type="presParOf" srcId="{ADB66F46-B015-482D-8769-A4D81C2C65DA}" destId="{E6CE86FB-532E-4792-898F-F086A732DB63}" srcOrd="0" destOrd="0" presId="urn:microsoft.com/office/officeart/2005/8/layout/orgChart1"/>
    <dgm:cxn modelId="{B47FD028-9BB3-420D-B78B-8976BE2F0130}" type="presParOf" srcId="{E6CE86FB-532E-4792-898F-F086A732DB63}" destId="{17A1E3F2-C0DD-48D3-9B99-30A5B53ECF89}" srcOrd="0" destOrd="0" presId="urn:microsoft.com/office/officeart/2005/8/layout/orgChart1"/>
    <dgm:cxn modelId="{60AD89C7-BD1B-4E4A-BB17-5B2F1CF740DF}" type="presParOf" srcId="{E6CE86FB-532E-4792-898F-F086A732DB63}" destId="{90961038-5568-4FFB-97C3-2BE2DA3D3F50}" srcOrd="1" destOrd="0" presId="urn:microsoft.com/office/officeart/2005/8/layout/orgChart1"/>
    <dgm:cxn modelId="{B360D0CF-2E90-4091-A0B7-9CAC34E77344}" type="presParOf" srcId="{ADB66F46-B015-482D-8769-A4D81C2C65DA}" destId="{40C2B87B-1AF6-42B4-B4DA-D070CCB64575}" srcOrd="1" destOrd="0" presId="urn:microsoft.com/office/officeart/2005/8/layout/orgChart1"/>
    <dgm:cxn modelId="{8979FDCF-4FE1-45B2-BF0D-B764ABD6482C}" type="presParOf" srcId="{40C2B87B-1AF6-42B4-B4DA-D070CCB64575}" destId="{DC0950D7-6806-44D3-9F59-7AB21153997E}" srcOrd="0" destOrd="0" presId="urn:microsoft.com/office/officeart/2005/8/layout/orgChart1"/>
    <dgm:cxn modelId="{FE18D6C4-48D4-485E-864C-19D0D4FF9A7C}" type="presParOf" srcId="{40C2B87B-1AF6-42B4-B4DA-D070CCB64575}" destId="{D8038322-41A0-4045-A1F5-57E3608DF19D}" srcOrd="1" destOrd="0" presId="urn:microsoft.com/office/officeart/2005/8/layout/orgChart1"/>
    <dgm:cxn modelId="{E8937B14-BF46-45E7-98CC-925A4A393FCD}" type="presParOf" srcId="{D8038322-41A0-4045-A1F5-57E3608DF19D}" destId="{008767DD-1F4E-4D61-B849-5550B4796CEF}" srcOrd="0" destOrd="0" presId="urn:microsoft.com/office/officeart/2005/8/layout/orgChart1"/>
    <dgm:cxn modelId="{02674847-E047-4D21-976C-5879D22B7A61}" type="presParOf" srcId="{008767DD-1F4E-4D61-B849-5550B4796CEF}" destId="{DEBCDA3A-F124-4B34-9B3E-0099A68EAC86}" srcOrd="0" destOrd="0" presId="urn:microsoft.com/office/officeart/2005/8/layout/orgChart1"/>
    <dgm:cxn modelId="{C16E595D-7BCA-4492-B200-3C9019982E5C}" type="presParOf" srcId="{008767DD-1F4E-4D61-B849-5550B4796CEF}" destId="{1F48404E-C9CE-4393-AC71-1C2EB1F93EBF}" srcOrd="1" destOrd="0" presId="urn:microsoft.com/office/officeart/2005/8/layout/orgChart1"/>
    <dgm:cxn modelId="{1F323126-36D3-4C08-AF3F-7FE3EEE852FA}" type="presParOf" srcId="{D8038322-41A0-4045-A1F5-57E3608DF19D}" destId="{FB116C70-FF66-4AA7-BF39-808E058E23F9}" srcOrd="1" destOrd="0" presId="urn:microsoft.com/office/officeart/2005/8/layout/orgChart1"/>
    <dgm:cxn modelId="{0E435DDC-99BC-4483-9B1C-E19CBA1719F1}" type="presParOf" srcId="{FB116C70-FF66-4AA7-BF39-808E058E23F9}" destId="{F5F1CB75-83BC-4627-8C2E-67E9BDC337B7}" srcOrd="0" destOrd="0" presId="urn:microsoft.com/office/officeart/2005/8/layout/orgChart1"/>
    <dgm:cxn modelId="{CCCAFC9C-E195-479D-8812-215CE5FBF327}" type="presParOf" srcId="{FB116C70-FF66-4AA7-BF39-808E058E23F9}" destId="{A4277144-1CA6-4FA9-A324-ED0B0628CECD}" srcOrd="1" destOrd="0" presId="urn:microsoft.com/office/officeart/2005/8/layout/orgChart1"/>
    <dgm:cxn modelId="{A71A02D4-358C-48AE-91D1-E3052FF7D9C6}" type="presParOf" srcId="{A4277144-1CA6-4FA9-A324-ED0B0628CECD}" destId="{CAE14CCF-28B3-4DB8-9D65-9C8C5ECB3097}" srcOrd="0" destOrd="0" presId="urn:microsoft.com/office/officeart/2005/8/layout/orgChart1"/>
    <dgm:cxn modelId="{6AC482A6-E02F-47C3-9857-5D513987DC17}" type="presParOf" srcId="{CAE14CCF-28B3-4DB8-9D65-9C8C5ECB3097}" destId="{39548B34-0418-4DB6-8D4A-2903FAA5E98B}" srcOrd="0" destOrd="0" presId="urn:microsoft.com/office/officeart/2005/8/layout/orgChart1"/>
    <dgm:cxn modelId="{548EE2DB-F59E-40C6-8CA4-4EC4F2E150E3}" type="presParOf" srcId="{CAE14CCF-28B3-4DB8-9D65-9C8C5ECB3097}" destId="{0C386840-4045-419D-9DF7-C075D46757DF}" srcOrd="1" destOrd="0" presId="urn:microsoft.com/office/officeart/2005/8/layout/orgChart1"/>
    <dgm:cxn modelId="{634D4934-5C3A-4BD0-993B-421281C5BECB}" type="presParOf" srcId="{A4277144-1CA6-4FA9-A324-ED0B0628CECD}" destId="{2F36D95B-5086-4C41-8D4C-22DC1BB7CDCF}" srcOrd="1" destOrd="0" presId="urn:microsoft.com/office/officeart/2005/8/layout/orgChart1"/>
    <dgm:cxn modelId="{30E059A3-3112-4B72-B35E-E3D7B59038B0}" type="presParOf" srcId="{2F36D95B-5086-4C41-8D4C-22DC1BB7CDCF}" destId="{F6C9C526-7BDA-482D-BA68-6B88FC775F5F}" srcOrd="0" destOrd="0" presId="urn:microsoft.com/office/officeart/2005/8/layout/orgChart1"/>
    <dgm:cxn modelId="{2097AA48-E7E6-40F7-90B8-542F4F7A9BDB}" type="presParOf" srcId="{2F36D95B-5086-4C41-8D4C-22DC1BB7CDCF}" destId="{3F2F7022-F6F3-49BA-93C8-6FD285970F5F}" srcOrd="1" destOrd="0" presId="urn:microsoft.com/office/officeart/2005/8/layout/orgChart1"/>
    <dgm:cxn modelId="{007DDC2E-86BE-446B-A5F2-D0DF01D8551D}" type="presParOf" srcId="{3F2F7022-F6F3-49BA-93C8-6FD285970F5F}" destId="{1B7374EB-2FE9-4534-9BB5-620C4D83D311}" srcOrd="0" destOrd="0" presId="urn:microsoft.com/office/officeart/2005/8/layout/orgChart1"/>
    <dgm:cxn modelId="{B82E562E-A7F4-4FCC-BFDE-925BCB2FC4C5}" type="presParOf" srcId="{1B7374EB-2FE9-4534-9BB5-620C4D83D311}" destId="{1677FE2B-8962-4717-B3D7-3803E0118EB3}" srcOrd="0" destOrd="0" presId="urn:microsoft.com/office/officeart/2005/8/layout/orgChart1"/>
    <dgm:cxn modelId="{1B56DD56-1B1C-42E4-9E13-DB94F0F1ACD5}" type="presParOf" srcId="{1B7374EB-2FE9-4534-9BB5-620C4D83D311}" destId="{8A9C8B0D-BE3A-4F01-A5A1-0FA7C99213FD}" srcOrd="1" destOrd="0" presId="urn:microsoft.com/office/officeart/2005/8/layout/orgChart1"/>
    <dgm:cxn modelId="{9CEBE835-9C65-47E6-8C46-3EC4DD95C81A}" type="presParOf" srcId="{3F2F7022-F6F3-49BA-93C8-6FD285970F5F}" destId="{4898D5A2-EDEE-4E59-B46E-C48A48E09BE4}" srcOrd="1" destOrd="0" presId="urn:microsoft.com/office/officeart/2005/8/layout/orgChart1"/>
    <dgm:cxn modelId="{6AC58153-D88A-4A7B-BAE7-20476DDD41E4}" type="presParOf" srcId="{4898D5A2-EDEE-4E59-B46E-C48A48E09BE4}" destId="{E1439C1E-87E7-42D0-B6AD-E3D8B4608D22}" srcOrd="0" destOrd="0" presId="urn:microsoft.com/office/officeart/2005/8/layout/orgChart1"/>
    <dgm:cxn modelId="{C740BE38-8D37-4388-B155-2FD488832101}" type="presParOf" srcId="{4898D5A2-EDEE-4E59-B46E-C48A48E09BE4}" destId="{4CC89498-98DB-4FBC-815D-521A7D6E59AD}" srcOrd="1" destOrd="0" presId="urn:microsoft.com/office/officeart/2005/8/layout/orgChart1"/>
    <dgm:cxn modelId="{C3A3AF7B-BD46-47D5-9FC6-D0551E89E985}" type="presParOf" srcId="{4CC89498-98DB-4FBC-815D-521A7D6E59AD}" destId="{BB13602D-17BC-41EC-AD19-819325A3F4A1}" srcOrd="0" destOrd="0" presId="urn:microsoft.com/office/officeart/2005/8/layout/orgChart1"/>
    <dgm:cxn modelId="{75981538-1509-4350-8449-D75371744371}" type="presParOf" srcId="{BB13602D-17BC-41EC-AD19-819325A3F4A1}" destId="{6625A610-B3B4-4641-BC41-D9603C54612B}" srcOrd="0" destOrd="0" presId="urn:microsoft.com/office/officeart/2005/8/layout/orgChart1"/>
    <dgm:cxn modelId="{E1FCA501-C67F-4827-A2D1-61D02951F8C6}" type="presParOf" srcId="{BB13602D-17BC-41EC-AD19-819325A3F4A1}" destId="{D24FF830-205F-40F8-99BB-E1CE2A6EB2A1}" srcOrd="1" destOrd="0" presId="urn:microsoft.com/office/officeart/2005/8/layout/orgChart1"/>
    <dgm:cxn modelId="{34092C48-3884-4B06-8F03-56E5DEAF3DF0}" type="presParOf" srcId="{4CC89498-98DB-4FBC-815D-521A7D6E59AD}" destId="{B5C62160-E457-4426-8671-6D796FFCE86A}" srcOrd="1" destOrd="0" presId="urn:microsoft.com/office/officeart/2005/8/layout/orgChart1"/>
    <dgm:cxn modelId="{1A327FDE-2443-4948-889A-90A19750B5FF}" type="presParOf" srcId="{4CC89498-98DB-4FBC-815D-521A7D6E59AD}" destId="{49D0B6C5-73CF-49CD-816C-67244D90F5B8}" srcOrd="2" destOrd="0" presId="urn:microsoft.com/office/officeart/2005/8/layout/orgChart1"/>
    <dgm:cxn modelId="{9E6BF959-B8A6-4C32-8424-3F1DB4FB9FFA}" type="presParOf" srcId="{4898D5A2-EDEE-4E59-B46E-C48A48E09BE4}" destId="{7B17292B-B605-49EF-A1DB-80267E4D4042}" srcOrd="2" destOrd="0" presId="urn:microsoft.com/office/officeart/2005/8/layout/orgChart1"/>
    <dgm:cxn modelId="{CA756F8D-713B-4843-9C2C-8276C76204FD}" type="presParOf" srcId="{4898D5A2-EDEE-4E59-B46E-C48A48E09BE4}" destId="{F6574CF7-F7CA-4EB8-9B80-A76B424FBD66}" srcOrd="3" destOrd="0" presId="urn:microsoft.com/office/officeart/2005/8/layout/orgChart1"/>
    <dgm:cxn modelId="{58151CC3-5A79-4221-ADBA-ED4AEA0D12FD}" type="presParOf" srcId="{F6574CF7-F7CA-4EB8-9B80-A76B424FBD66}" destId="{E886AAB6-21B5-480C-8AD2-F2563385B348}" srcOrd="0" destOrd="0" presId="urn:microsoft.com/office/officeart/2005/8/layout/orgChart1"/>
    <dgm:cxn modelId="{20B6F66A-E241-4E1C-8334-DDE1C648C199}" type="presParOf" srcId="{E886AAB6-21B5-480C-8AD2-F2563385B348}" destId="{DA27FEE6-F4F5-4B1F-BF32-300591A28545}" srcOrd="0" destOrd="0" presId="urn:microsoft.com/office/officeart/2005/8/layout/orgChart1"/>
    <dgm:cxn modelId="{27CB3498-226D-4D77-B875-DDD9017529A9}" type="presParOf" srcId="{E886AAB6-21B5-480C-8AD2-F2563385B348}" destId="{5383D1B4-0CC5-478F-88D8-7175B5D3EA32}" srcOrd="1" destOrd="0" presId="urn:microsoft.com/office/officeart/2005/8/layout/orgChart1"/>
    <dgm:cxn modelId="{A7F5105F-52F4-455C-BD9D-BA6B64A1DC93}" type="presParOf" srcId="{F6574CF7-F7CA-4EB8-9B80-A76B424FBD66}" destId="{A27AD062-22D6-48F8-9A92-42F2B6081967}" srcOrd="1" destOrd="0" presId="urn:microsoft.com/office/officeart/2005/8/layout/orgChart1"/>
    <dgm:cxn modelId="{9B7040CE-9B08-41EB-B62F-F6EFED322660}" type="presParOf" srcId="{F6574CF7-F7CA-4EB8-9B80-A76B424FBD66}" destId="{6BF24FCB-4669-4103-96B8-6C7A2FB905C5}" srcOrd="2" destOrd="0" presId="urn:microsoft.com/office/officeart/2005/8/layout/orgChart1"/>
    <dgm:cxn modelId="{1B966771-9C15-42A0-BB65-5C74446E7A98}" type="presParOf" srcId="{3F2F7022-F6F3-49BA-93C8-6FD285970F5F}" destId="{C876C1FE-EE5F-4C2F-801E-01F546806936}" srcOrd="2" destOrd="0" presId="urn:microsoft.com/office/officeart/2005/8/layout/orgChart1"/>
    <dgm:cxn modelId="{0E532E28-3947-407F-BC7B-9E80EB259979}" type="presParOf" srcId="{A4277144-1CA6-4FA9-A324-ED0B0628CECD}" destId="{3928CA86-4FF4-4CFA-9F71-75012E3FAED0}" srcOrd="2" destOrd="0" presId="urn:microsoft.com/office/officeart/2005/8/layout/orgChart1"/>
    <dgm:cxn modelId="{7F83915A-A818-468D-8B19-CF4D6F23DECD}" type="presParOf" srcId="{FB116C70-FF66-4AA7-BF39-808E058E23F9}" destId="{47011E0F-72D8-441E-86C9-8E3ADDB0DB90}" srcOrd="2" destOrd="0" presId="urn:microsoft.com/office/officeart/2005/8/layout/orgChart1"/>
    <dgm:cxn modelId="{EE825533-3D86-4D62-A2F0-59F40CFD24A0}" type="presParOf" srcId="{FB116C70-FF66-4AA7-BF39-808E058E23F9}" destId="{562C9138-9EB0-4E9C-9A22-31C97D907F36}" srcOrd="3" destOrd="0" presId="urn:microsoft.com/office/officeart/2005/8/layout/orgChart1"/>
    <dgm:cxn modelId="{FB30F048-597E-4B25-B396-AE60EA727A7F}" type="presParOf" srcId="{562C9138-9EB0-4E9C-9A22-31C97D907F36}" destId="{AFC59A5C-687E-4F2F-B332-59A44D96DE0A}" srcOrd="0" destOrd="0" presId="urn:microsoft.com/office/officeart/2005/8/layout/orgChart1"/>
    <dgm:cxn modelId="{E79DBE75-1ADC-4E5A-A567-7FC80DBC8FCF}" type="presParOf" srcId="{AFC59A5C-687E-4F2F-B332-59A44D96DE0A}" destId="{A3454EFA-FE1D-42DB-9F0F-DA9B74A68336}" srcOrd="0" destOrd="0" presId="urn:microsoft.com/office/officeart/2005/8/layout/orgChart1"/>
    <dgm:cxn modelId="{6E60E028-C242-4D56-BDCA-2E8001C48059}" type="presParOf" srcId="{AFC59A5C-687E-4F2F-B332-59A44D96DE0A}" destId="{26B444F6-1357-433F-BC9F-70B2E593D8F3}" srcOrd="1" destOrd="0" presId="urn:microsoft.com/office/officeart/2005/8/layout/orgChart1"/>
    <dgm:cxn modelId="{D66BFD27-265D-4730-B785-4B6B00383692}" type="presParOf" srcId="{562C9138-9EB0-4E9C-9A22-31C97D907F36}" destId="{9E014CE5-82E5-4693-B4A2-109330430636}" srcOrd="1" destOrd="0" presId="urn:microsoft.com/office/officeart/2005/8/layout/orgChart1"/>
    <dgm:cxn modelId="{730F10DA-14BB-4C49-880D-B8FDEF1D0357}" type="presParOf" srcId="{9E014CE5-82E5-4693-B4A2-109330430636}" destId="{F40F814F-E624-4591-B055-09ACF3EB5349}" srcOrd="0" destOrd="0" presId="urn:microsoft.com/office/officeart/2005/8/layout/orgChart1"/>
    <dgm:cxn modelId="{F4F877FE-2CA7-4EB0-A77C-8F3F9D61483D}" type="presParOf" srcId="{9E014CE5-82E5-4693-B4A2-109330430636}" destId="{34D254AF-B20A-4148-ADEB-FC344845EFCA}" srcOrd="1" destOrd="0" presId="urn:microsoft.com/office/officeart/2005/8/layout/orgChart1"/>
    <dgm:cxn modelId="{CAB5C27C-B0B1-490D-9DF7-3867E9A89C38}" type="presParOf" srcId="{34D254AF-B20A-4148-ADEB-FC344845EFCA}" destId="{F83AC30F-C176-4CE4-92E4-22F24DBB521B}" srcOrd="0" destOrd="0" presId="urn:microsoft.com/office/officeart/2005/8/layout/orgChart1"/>
    <dgm:cxn modelId="{D2C401E6-3A6E-45E0-A3CB-CD4F7C907C06}" type="presParOf" srcId="{F83AC30F-C176-4CE4-92E4-22F24DBB521B}" destId="{186AE50B-02BE-4209-BFDC-5F98BE18D7C9}" srcOrd="0" destOrd="0" presId="urn:microsoft.com/office/officeart/2005/8/layout/orgChart1"/>
    <dgm:cxn modelId="{CD5BFAEF-58B8-4596-BB21-135DDEFF2A31}" type="presParOf" srcId="{F83AC30F-C176-4CE4-92E4-22F24DBB521B}" destId="{EF9BAC17-249A-41A5-AC2F-65B13AE86A41}" srcOrd="1" destOrd="0" presId="urn:microsoft.com/office/officeart/2005/8/layout/orgChart1"/>
    <dgm:cxn modelId="{90667D71-93AD-48F9-84D1-80AC036803D0}" type="presParOf" srcId="{34D254AF-B20A-4148-ADEB-FC344845EFCA}" destId="{20C2DC87-F761-44C3-86F0-708F84FA69A2}" srcOrd="1" destOrd="0" presId="urn:microsoft.com/office/officeart/2005/8/layout/orgChart1"/>
    <dgm:cxn modelId="{2025A74B-2E39-4A4C-AFE8-41BFCE48873D}" type="presParOf" srcId="{20C2DC87-F761-44C3-86F0-708F84FA69A2}" destId="{CDF43EF0-3D0B-4AB1-A8BA-998B536ED3F8}" srcOrd="0" destOrd="0" presId="urn:microsoft.com/office/officeart/2005/8/layout/orgChart1"/>
    <dgm:cxn modelId="{38822F07-F3F2-4F9F-BA59-18ED78075890}" type="presParOf" srcId="{20C2DC87-F761-44C3-86F0-708F84FA69A2}" destId="{FCC13A3A-BAF9-4C68-98C6-2110E20004FB}" srcOrd="1" destOrd="0" presId="urn:microsoft.com/office/officeart/2005/8/layout/orgChart1"/>
    <dgm:cxn modelId="{20BC4795-535F-4BE1-9809-85BF622CA104}" type="presParOf" srcId="{FCC13A3A-BAF9-4C68-98C6-2110E20004FB}" destId="{7C7D2218-2D6D-41F2-A2EE-3138D6CC5CD5}" srcOrd="0" destOrd="0" presId="urn:microsoft.com/office/officeart/2005/8/layout/orgChart1"/>
    <dgm:cxn modelId="{9AEA6629-4FF4-4923-84EB-8E47E29AE351}" type="presParOf" srcId="{7C7D2218-2D6D-41F2-A2EE-3138D6CC5CD5}" destId="{7702FD83-10A8-4372-B777-2F34B2D01B9C}" srcOrd="0" destOrd="0" presId="urn:microsoft.com/office/officeart/2005/8/layout/orgChart1"/>
    <dgm:cxn modelId="{621D4F89-D572-443A-8AD3-BB01D862DF91}" type="presParOf" srcId="{7C7D2218-2D6D-41F2-A2EE-3138D6CC5CD5}" destId="{CD21CB26-865D-4624-BA59-EC1103F37361}" srcOrd="1" destOrd="0" presId="urn:microsoft.com/office/officeart/2005/8/layout/orgChart1"/>
    <dgm:cxn modelId="{B35C8F4B-6571-4261-A72C-73361432B83C}" type="presParOf" srcId="{FCC13A3A-BAF9-4C68-98C6-2110E20004FB}" destId="{9689B924-58D2-438A-86CE-DBDD7246863A}" srcOrd="1" destOrd="0" presId="urn:microsoft.com/office/officeart/2005/8/layout/orgChart1"/>
    <dgm:cxn modelId="{BD9E25DD-6510-4B43-845D-D89B60566917}" type="presParOf" srcId="{FCC13A3A-BAF9-4C68-98C6-2110E20004FB}" destId="{B5E92ECF-B689-4B0E-9F7F-D3B7366C613D}" srcOrd="2" destOrd="0" presId="urn:microsoft.com/office/officeart/2005/8/layout/orgChart1"/>
    <dgm:cxn modelId="{52FEE85B-B1D7-45AB-966C-8553C8459F3C}" type="presParOf" srcId="{20C2DC87-F761-44C3-86F0-708F84FA69A2}" destId="{53ECBEDB-4A45-49A8-A90D-E3361E91AB75}" srcOrd="2" destOrd="0" presId="urn:microsoft.com/office/officeart/2005/8/layout/orgChart1"/>
    <dgm:cxn modelId="{DD287539-98EC-456B-9952-07C83D7BBAEE}" type="presParOf" srcId="{20C2DC87-F761-44C3-86F0-708F84FA69A2}" destId="{4ACD56CB-176F-4E39-87B8-E9B3C3514DDA}" srcOrd="3" destOrd="0" presId="urn:microsoft.com/office/officeart/2005/8/layout/orgChart1"/>
    <dgm:cxn modelId="{807874B1-1443-46A5-81B6-8E91A717E15E}" type="presParOf" srcId="{4ACD56CB-176F-4E39-87B8-E9B3C3514DDA}" destId="{9AAAE8F6-3CDA-4776-9C4A-5D76F73DA3B4}" srcOrd="0" destOrd="0" presId="urn:microsoft.com/office/officeart/2005/8/layout/orgChart1"/>
    <dgm:cxn modelId="{EB581912-A299-49C3-8DDD-6F9EAAE22897}" type="presParOf" srcId="{9AAAE8F6-3CDA-4776-9C4A-5D76F73DA3B4}" destId="{ABCD5658-39B5-4450-BF27-A051EFA25BD8}" srcOrd="0" destOrd="0" presId="urn:microsoft.com/office/officeart/2005/8/layout/orgChart1"/>
    <dgm:cxn modelId="{D4872803-7700-4275-83DA-3FBCBE04EFBA}" type="presParOf" srcId="{9AAAE8F6-3CDA-4776-9C4A-5D76F73DA3B4}" destId="{69864139-36E7-45BB-8891-936632CA307B}" srcOrd="1" destOrd="0" presId="urn:microsoft.com/office/officeart/2005/8/layout/orgChart1"/>
    <dgm:cxn modelId="{7406D0E4-9CBD-4B68-9933-19A35D2C4107}" type="presParOf" srcId="{4ACD56CB-176F-4E39-87B8-E9B3C3514DDA}" destId="{38F1ED63-D5EB-4824-95A8-E37967E9F067}" srcOrd="1" destOrd="0" presId="urn:microsoft.com/office/officeart/2005/8/layout/orgChart1"/>
    <dgm:cxn modelId="{CF06C890-B660-4049-A0C3-B6A6D3B02464}" type="presParOf" srcId="{4ACD56CB-176F-4E39-87B8-E9B3C3514DDA}" destId="{00F3B4C6-647E-4EC0-823A-CDC87DB49EDB}" srcOrd="2" destOrd="0" presId="urn:microsoft.com/office/officeart/2005/8/layout/orgChart1"/>
    <dgm:cxn modelId="{B49F7BFD-4EB1-4508-8371-94D4574D70DC}" type="presParOf" srcId="{34D254AF-B20A-4148-ADEB-FC344845EFCA}" destId="{53390597-2FDE-4750-BD21-3F202C19DE03}" srcOrd="2" destOrd="0" presId="urn:microsoft.com/office/officeart/2005/8/layout/orgChart1"/>
    <dgm:cxn modelId="{341651D3-A004-40A5-9EB9-ED4AFF18CB77}" type="presParOf" srcId="{562C9138-9EB0-4E9C-9A22-31C97D907F36}" destId="{89EC3F31-F407-4FDC-A377-9DC84E742C16}" srcOrd="2" destOrd="0" presId="urn:microsoft.com/office/officeart/2005/8/layout/orgChart1"/>
    <dgm:cxn modelId="{87F4DD78-0BB6-41FB-8656-3275CEE2FDA5}" type="presParOf" srcId="{FB116C70-FF66-4AA7-BF39-808E058E23F9}" destId="{AE8AB5BC-96F2-4042-B5B2-EAF02A24FC06}" srcOrd="4" destOrd="0" presId="urn:microsoft.com/office/officeart/2005/8/layout/orgChart1"/>
    <dgm:cxn modelId="{568A3B93-0DF3-4910-9A4E-FC829AF8F37E}" type="presParOf" srcId="{FB116C70-FF66-4AA7-BF39-808E058E23F9}" destId="{A6E4188E-0C6E-4B38-BEAB-28E2FB40C174}" srcOrd="5" destOrd="0" presId="urn:microsoft.com/office/officeart/2005/8/layout/orgChart1"/>
    <dgm:cxn modelId="{1B0AEFA6-9B64-4E48-9214-8678813DCA60}" type="presParOf" srcId="{A6E4188E-0C6E-4B38-BEAB-28E2FB40C174}" destId="{603AB6E5-CA8A-4298-8FBD-F840A62FD070}" srcOrd="0" destOrd="0" presId="urn:microsoft.com/office/officeart/2005/8/layout/orgChart1"/>
    <dgm:cxn modelId="{5C834931-305D-4E77-B546-AD37A3BE2AA9}" type="presParOf" srcId="{603AB6E5-CA8A-4298-8FBD-F840A62FD070}" destId="{8B3E80E4-C1A3-480F-97D9-FE6FFE6E7687}" srcOrd="0" destOrd="0" presId="urn:microsoft.com/office/officeart/2005/8/layout/orgChart1"/>
    <dgm:cxn modelId="{8B70AE55-95C1-474F-AEA9-816CACB49BA2}" type="presParOf" srcId="{603AB6E5-CA8A-4298-8FBD-F840A62FD070}" destId="{41839E6A-2445-4588-826F-AF1C85CF6441}" srcOrd="1" destOrd="0" presId="urn:microsoft.com/office/officeart/2005/8/layout/orgChart1"/>
    <dgm:cxn modelId="{CC2FD62C-7672-48A5-896F-0410E68AF143}" type="presParOf" srcId="{A6E4188E-0C6E-4B38-BEAB-28E2FB40C174}" destId="{732EB435-CA80-455C-B7D2-50A62B503875}" srcOrd="1" destOrd="0" presId="urn:microsoft.com/office/officeart/2005/8/layout/orgChart1"/>
    <dgm:cxn modelId="{69ECAF23-B1FF-4BC4-B979-174AF473F21F}" type="presParOf" srcId="{732EB435-CA80-455C-B7D2-50A62B503875}" destId="{74515456-1689-470F-AF13-5379A3F19F3B}" srcOrd="0" destOrd="0" presId="urn:microsoft.com/office/officeart/2005/8/layout/orgChart1"/>
    <dgm:cxn modelId="{B973F362-A98A-4D37-B234-F17BAD9DF7DF}" type="presParOf" srcId="{732EB435-CA80-455C-B7D2-50A62B503875}" destId="{047DECCE-A1C1-4FF4-8D4E-E81E452B32DB}" srcOrd="1" destOrd="0" presId="urn:microsoft.com/office/officeart/2005/8/layout/orgChart1"/>
    <dgm:cxn modelId="{CDBE5E74-9D2D-41F7-959E-E8382CEBF98D}" type="presParOf" srcId="{047DECCE-A1C1-4FF4-8D4E-E81E452B32DB}" destId="{F2AA150A-6ED0-4BAF-9D55-4BA9DE444B62}" srcOrd="0" destOrd="0" presId="urn:microsoft.com/office/officeart/2005/8/layout/orgChart1"/>
    <dgm:cxn modelId="{E36FE0BF-0A52-4E16-8290-C520C5989AF4}" type="presParOf" srcId="{F2AA150A-6ED0-4BAF-9D55-4BA9DE444B62}" destId="{9CEBDF3B-BDCD-48DA-82FD-F776263B8E46}" srcOrd="0" destOrd="0" presId="urn:microsoft.com/office/officeart/2005/8/layout/orgChart1"/>
    <dgm:cxn modelId="{2C0DC488-EE79-4617-8593-0FD7B879022E}" type="presParOf" srcId="{F2AA150A-6ED0-4BAF-9D55-4BA9DE444B62}" destId="{C6F98664-A6B8-4780-BC61-7A01F6D3CFBA}" srcOrd="1" destOrd="0" presId="urn:microsoft.com/office/officeart/2005/8/layout/orgChart1"/>
    <dgm:cxn modelId="{064D9813-4388-4C03-9532-3D3460C6854E}" type="presParOf" srcId="{047DECCE-A1C1-4FF4-8D4E-E81E452B32DB}" destId="{499D96CC-64A3-424D-8C2F-D219CFE2D9BB}" srcOrd="1" destOrd="0" presId="urn:microsoft.com/office/officeart/2005/8/layout/orgChart1"/>
    <dgm:cxn modelId="{9FE6CE72-D36D-4375-BED9-A49F8605109E}" type="presParOf" srcId="{499D96CC-64A3-424D-8C2F-D219CFE2D9BB}" destId="{30CEF0F0-8054-4F86-AE77-527567644FAA}" srcOrd="0" destOrd="0" presId="urn:microsoft.com/office/officeart/2005/8/layout/orgChart1"/>
    <dgm:cxn modelId="{9A0FE052-E70F-4D50-949D-9F87174FC1AD}" type="presParOf" srcId="{499D96CC-64A3-424D-8C2F-D219CFE2D9BB}" destId="{8A36B484-06AE-4044-B35E-67FA862C059F}" srcOrd="1" destOrd="0" presId="urn:microsoft.com/office/officeart/2005/8/layout/orgChart1"/>
    <dgm:cxn modelId="{8EDC0A5D-555F-42CE-AF85-C42DED68D416}" type="presParOf" srcId="{8A36B484-06AE-4044-B35E-67FA862C059F}" destId="{FEEA8CAB-E6FF-46FA-B651-3AB3EDCBB3D4}" srcOrd="0" destOrd="0" presId="urn:microsoft.com/office/officeart/2005/8/layout/orgChart1"/>
    <dgm:cxn modelId="{504557FD-E764-43C8-B29C-E13F3D4B72BA}" type="presParOf" srcId="{FEEA8CAB-E6FF-46FA-B651-3AB3EDCBB3D4}" destId="{D51BD264-16CB-4775-813C-8430FC4D7C0B}" srcOrd="0" destOrd="0" presId="urn:microsoft.com/office/officeart/2005/8/layout/orgChart1"/>
    <dgm:cxn modelId="{8B3EF882-95E9-4FA1-8383-585BCC2F143D}" type="presParOf" srcId="{FEEA8CAB-E6FF-46FA-B651-3AB3EDCBB3D4}" destId="{A272BA3B-3A08-4A7D-B250-826655CA718D}" srcOrd="1" destOrd="0" presId="urn:microsoft.com/office/officeart/2005/8/layout/orgChart1"/>
    <dgm:cxn modelId="{F490C719-296C-473D-91A0-6A900AFEE2B0}" type="presParOf" srcId="{8A36B484-06AE-4044-B35E-67FA862C059F}" destId="{171E7F9B-8590-47BC-8423-EBFDB98946BF}" srcOrd="1" destOrd="0" presId="urn:microsoft.com/office/officeart/2005/8/layout/orgChart1"/>
    <dgm:cxn modelId="{81315C9C-684F-4FEA-847C-E76ACC3AC119}" type="presParOf" srcId="{8A36B484-06AE-4044-B35E-67FA862C059F}" destId="{1396060F-E425-4DF7-B086-B76779312DC7}" srcOrd="2" destOrd="0" presId="urn:microsoft.com/office/officeart/2005/8/layout/orgChart1"/>
    <dgm:cxn modelId="{94DAA6C0-1B3B-43D9-833C-5F35F492E405}" type="presParOf" srcId="{047DECCE-A1C1-4FF4-8D4E-E81E452B32DB}" destId="{437B1FF3-A7FD-4E43-8E5C-E7C61E731CFB}" srcOrd="2" destOrd="0" presId="urn:microsoft.com/office/officeart/2005/8/layout/orgChart1"/>
    <dgm:cxn modelId="{FE2166E5-D878-4DF1-BE62-6D61DFAA0144}" type="presParOf" srcId="{732EB435-CA80-455C-B7D2-50A62B503875}" destId="{CAD0590F-A292-4C2E-BE4C-28AA35D076AF}" srcOrd="2" destOrd="0" presId="urn:microsoft.com/office/officeart/2005/8/layout/orgChart1"/>
    <dgm:cxn modelId="{8E839177-6212-4656-92E3-D1E6D4E0D98E}" type="presParOf" srcId="{732EB435-CA80-455C-B7D2-50A62B503875}" destId="{66183B06-5302-4906-BD92-E18B255C9BB0}" srcOrd="3" destOrd="0" presId="urn:microsoft.com/office/officeart/2005/8/layout/orgChart1"/>
    <dgm:cxn modelId="{32EDFAD5-D1E1-4337-BAC9-BEBB982FF571}" type="presParOf" srcId="{66183B06-5302-4906-BD92-E18B255C9BB0}" destId="{38CA7769-3CED-4662-A63C-00537F31E704}" srcOrd="0" destOrd="0" presId="urn:microsoft.com/office/officeart/2005/8/layout/orgChart1"/>
    <dgm:cxn modelId="{02E99BE7-AD30-400A-9DBD-2EF4F0E9030A}" type="presParOf" srcId="{38CA7769-3CED-4662-A63C-00537F31E704}" destId="{6C0E96B3-133A-4E1E-8ED2-70594FFA75C8}" srcOrd="0" destOrd="0" presId="urn:microsoft.com/office/officeart/2005/8/layout/orgChart1"/>
    <dgm:cxn modelId="{9E1788CB-8DB2-4C33-A5EC-CBC2253437B3}" type="presParOf" srcId="{38CA7769-3CED-4662-A63C-00537F31E704}" destId="{D5D41DA4-5FDB-4178-8B4D-251DE702445A}" srcOrd="1" destOrd="0" presId="urn:microsoft.com/office/officeart/2005/8/layout/orgChart1"/>
    <dgm:cxn modelId="{430D4BD6-5DCB-45D4-91C8-D2673B89D467}" type="presParOf" srcId="{66183B06-5302-4906-BD92-E18B255C9BB0}" destId="{339030AC-AFFF-4FB1-A571-D45EEC855BCC}" srcOrd="1" destOrd="0" presId="urn:microsoft.com/office/officeart/2005/8/layout/orgChart1"/>
    <dgm:cxn modelId="{DF1218E1-7C47-48F4-A522-2A1F6CFDE9EF}" type="presParOf" srcId="{339030AC-AFFF-4FB1-A571-D45EEC855BCC}" destId="{8A1670DB-54F1-4187-AA65-8FCBD6D55086}" srcOrd="0" destOrd="0" presId="urn:microsoft.com/office/officeart/2005/8/layout/orgChart1"/>
    <dgm:cxn modelId="{1ACF6BF3-EB22-4F5B-9112-7F28183341DF}" type="presParOf" srcId="{339030AC-AFFF-4FB1-A571-D45EEC855BCC}" destId="{E767344E-CF9A-4675-9EC0-CE835C0E27BB}" srcOrd="1" destOrd="0" presId="urn:microsoft.com/office/officeart/2005/8/layout/orgChart1"/>
    <dgm:cxn modelId="{807A2FE1-5BCF-48D7-827B-58FE9EB347A4}" type="presParOf" srcId="{E767344E-CF9A-4675-9EC0-CE835C0E27BB}" destId="{A160E7EE-A19B-4FEB-8867-CF9F0381EA0A}" srcOrd="0" destOrd="0" presId="urn:microsoft.com/office/officeart/2005/8/layout/orgChart1"/>
    <dgm:cxn modelId="{1E88AA3B-6869-446F-BD82-39A9E798EE04}" type="presParOf" srcId="{A160E7EE-A19B-4FEB-8867-CF9F0381EA0A}" destId="{6B5D6DA1-0E64-4254-8102-B84D6614C651}" srcOrd="0" destOrd="0" presId="urn:microsoft.com/office/officeart/2005/8/layout/orgChart1"/>
    <dgm:cxn modelId="{2CB9FCAF-DB05-481F-974F-2C16C283B696}" type="presParOf" srcId="{A160E7EE-A19B-4FEB-8867-CF9F0381EA0A}" destId="{1DCC0798-BAA3-41D1-9D27-42F78F2ED55A}" srcOrd="1" destOrd="0" presId="urn:microsoft.com/office/officeart/2005/8/layout/orgChart1"/>
    <dgm:cxn modelId="{FC96B28C-A242-474E-B71B-19B2556B2E44}" type="presParOf" srcId="{E767344E-CF9A-4675-9EC0-CE835C0E27BB}" destId="{C254F5AB-EA81-422B-9D3E-B3DBC7EE549A}" srcOrd="1" destOrd="0" presId="urn:microsoft.com/office/officeart/2005/8/layout/orgChart1"/>
    <dgm:cxn modelId="{EC7FD145-CD7C-4BF9-B6F4-DBDB9C797A2B}" type="presParOf" srcId="{E767344E-CF9A-4675-9EC0-CE835C0E27BB}" destId="{68977C96-FF81-47BD-A194-F409CB60FE2C}" srcOrd="2" destOrd="0" presId="urn:microsoft.com/office/officeart/2005/8/layout/orgChart1"/>
    <dgm:cxn modelId="{10F684C6-55FE-45DA-AEAC-404924C57B95}" type="presParOf" srcId="{339030AC-AFFF-4FB1-A571-D45EEC855BCC}" destId="{6578127F-4C85-4F75-A465-8BD04DF24A36}" srcOrd="2" destOrd="0" presId="urn:microsoft.com/office/officeart/2005/8/layout/orgChart1"/>
    <dgm:cxn modelId="{2D3FB7D5-B4D9-4452-AC07-F70F20A02A4A}" type="presParOf" srcId="{339030AC-AFFF-4FB1-A571-D45EEC855BCC}" destId="{83BEE5B8-48DE-4C1B-86BA-E2CA40948BC4}" srcOrd="3" destOrd="0" presId="urn:microsoft.com/office/officeart/2005/8/layout/orgChart1"/>
    <dgm:cxn modelId="{5F2B541A-2B8A-45C2-B346-6815D323EA0A}" type="presParOf" srcId="{83BEE5B8-48DE-4C1B-86BA-E2CA40948BC4}" destId="{14617621-C380-4F12-80B3-E8706082FCA7}" srcOrd="0" destOrd="0" presId="urn:microsoft.com/office/officeart/2005/8/layout/orgChart1"/>
    <dgm:cxn modelId="{E41AAF1D-6C09-48FF-AD9D-545F2F22EADE}" type="presParOf" srcId="{14617621-C380-4F12-80B3-E8706082FCA7}" destId="{F41C6528-4551-40C1-839F-4CA178CF219F}" srcOrd="0" destOrd="0" presId="urn:microsoft.com/office/officeart/2005/8/layout/orgChart1"/>
    <dgm:cxn modelId="{0536E05E-BFF5-4F53-B820-22ED0C94170D}" type="presParOf" srcId="{14617621-C380-4F12-80B3-E8706082FCA7}" destId="{7769A64E-3001-431E-BE28-2044A3505510}" srcOrd="1" destOrd="0" presId="urn:microsoft.com/office/officeart/2005/8/layout/orgChart1"/>
    <dgm:cxn modelId="{E3C70AF6-93F7-407B-9AB2-CE87B5297F01}" type="presParOf" srcId="{83BEE5B8-48DE-4C1B-86BA-E2CA40948BC4}" destId="{3404EED2-3284-498F-BF36-14B85BB04627}" srcOrd="1" destOrd="0" presId="urn:microsoft.com/office/officeart/2005/8/layout/orgChart1"/>
    <dgm:cxn modelId="{346286C2-A267-4A51-8B4E-289653486868}" type="presParOf" srcId="{83BEE5B8-48DE-4C1B-86BA-E2CA40948BC4}" destId="{F3471D61-1F4D-4EBE-BB93-8E393A5EB0F0}" srcOrd="2" destOrd="0" presId="urn:microsoft.com/office/officeart/2005/8/layout/orgChart1"/>
    <dgm:cxn modelId="{F9BD3040-C959-41A6-9DF1-8B4FF7B23678}" type="presParOf" srcId="{66183B06-5302-4906-BD92-E18B255C9BB0}" destId="{46F3A1D8-F2F9-4CE6-8804-190A409E3A9D}" srcOrd="2" destOrd="0" presId="urn:microsoft.com/office/officeart/2005/8/layout/orgChart1"/>
    <dgm:cxn modelId="{8602E913-D6D5-4F5A-BA6C-6F807DD4EAA5}" type="presParOf" srcId="{A6E4188E-0C6E-4B38-BEAB-28E2FB40C174}" destId="{565BB012-EF32-497F-AB56-639779D8D6AC}" srcOrd="2" destOrd="0" presId="urn:microsoft.com/office/officeart/2005/8/layout/orgChart1"/>
    <dgm:cxn modelId="{F3E761E7-5CB1-4B0E-85E8-6FF47485323D}" type="presParOf" srcId="{FB116C70-FF66-4AA7-BF39-808E058E23F9}" destId="{BF007441-C671-4137-8882-1A63103EB581}" srcOrd="6" destOrd="0" presId="urn:microsoft.com/office/officeart/2005/8/layout/orgChart1"/>
    <dgm:cxn modelId="{A77A29C1-486C-4D8B-B9AE-C789075DDA01}" type="presParOf" srcId="{FB116C70-FF66-4AA7-BF39-808E058E23F9}" destId="{CAA1B8AC-08C7-4079-A786-7A7CB526F8E9}" srcOrd="7" destOrd="0" presId="urn:microsoft.com/office/officeart/2005/8/layout/orgChart1"/>
    <dgm:cxn modelId="{8DCBC63A-1121-49C4-8714-A61F5B043D75}" type="presParOf" srcId="{CAA1B8AC-08C7-4079-A786-7A7CB526F8E9}" destId="{9B68A462-38E7-4A76-A63C-E1B53A32C8A2}" srcOrd="0" destOrd="0" presId="urn:microsoft.com/office/officeart/2005/8/layout/orgChart1"/>
    <dgm:cxn modelId="{6C75CA66-2FA4-4FEF-BADC-8F65325DE884}" type="presParOf" srcId="{9B68A462-38E7-4A76-A63C-E1B53A32C8A2}" destId="{2686F62C-0F3C-4135-861A-37B21C2EFF94}" srcOrd="0" destOrd="0" presId="urn:microsoft.com/office/officeart/2005/8/layout/orgChart1"/>
    <dgm:cxn modelId="{6E9536EF-CE29-4B3D-851A-72D825FAEDFB}" type="presParOf" srcId="{9B68A462-38E7-4A76-A63C-E1B53A32C8A2}" destId="{571AB2C2-9C60-490E-A890-021920912775}" srcOrd="1" destOrd="0" presId="urn:microsoft.com/office/officeart/2005/8/layout/orgChart1"/>
    <dgm:cxn modelId="{CF09251C-C42E-4B76-9277-1B1FADE04C23}" type="presParOf" srcId="{CAA1B8AC-08C7-4079-A786-7A7CB526F8E9}" destId="{32DC10E2-58BE-4DC4-8F39-077C61B97D99}" srcOrd="1" destOrd="0" presId="urn:microsoft.com/office/officeart/2005/8/layout/orgChart1"/>
    <dgm:cxn modelId="{53E741DB-B108-499D-8EA0-927C1E15D606}" type="presParOf" srcId="{32DC10E2-58BE-4DC4-8F39-077C61B97D99}" destId="{44B0D3BF-AEC6-413C-AC48-100286B48734}" srcOrd="0" destOrd="0" presId="urn:microsoft.com/office/officeart/2005/8/layout/orgChart1"/>
    <dgm:cxn modelId="{5EBF4CEE-47EE-4872-A387-3E6ACB15BEC0}" type="presParOf" srcId="{32DC10E2-58BE-4DC4-8F39-077C61B97D99}" destId="{F7399904-5DF4-432E-A1AC-A6BA028BE7EE}" srcOrd="1" destOrd="0" presId="urn:microsoft.com/office/officeart/2005/8/layout/orgChart1"/>
    <dgm:cxn modelId="{77CEA2FE-BF1F-46DA-9C7F-EF5DB880AFCE}" type="presParOf" srcId="{F7399904-5DF4-432E-A1AC-A6BA028BE7EE}" destId="{FBA6147F-9D0F-4110-939C-1C3912AC26DA}" srcOrd="0" destOrd="0" presId="urn:microsoft.com/office/officeart/2005/8/layout/orgChart1"/>
    <dgm:cxn modelId="{6EFD6B42-0EDD-4EAE-BE79-A1BB9346D6BB}" type="presParOf" srcId="{FBA6147F-9D0F-4110-939C-1C3912AC26DA}" destId="{889A5608-290B-44EF-A63F-DE17FE565571}" srcOrd="0" destOrd="0" presId="urn:microsoft.com/office/officeart/2005/8/layout/orgChart1"/>
    <dgm:cxn modelId="{E5B28B06-78F4-4F5F-9719-8A23D79143A1}" type="presParOf" srcId="{FBA6147F-9D0F-4110-939C-1C3912AC26DA}" destId="{486ECB60-7812-4076-8382-B6A22A0EEA68}" srcOrd="1" destOrd="0" presId="urn:microsoft.com/office/officeart/2005/8/layout/orgChart1"/>
    <dgm:cxn modelId="{89427D60-B465-474D-B220-E00622EDDE1D}" type="presParOf" srcId="{F7399904-5DF4-432E-A1AC-A6BA028BE7EE}" destId="{2327D8E1-EB5F-4C5E-818C-654965446473}" srcOrd="1" destOrd="0" presId="urn:microsoft.com/office/officeart/2005/8/layout/orgChart1"/>
    <dgm:cxn modelId="{359A3FD6-B0A6-4B30-B1A2-3C2F4B4F3EF0}" type="presParOf" srcId="{2327D8E1-EB5F-4C5E-818C-654965446473}" destId="{DF8AC755-383F-4BE1-9F0E-414685DEEFB1}" srcOrd="0" destOrd="0" presId="urn:microsoft.com/office/officeart/2005/8/layout/orgChart1"/>
    <dgm:cxn modelId="{CCB291AA-844C-4D25-AC37-DA6EE4D9044F}" type="presParOf" srcId="{2327D8E1-EB5F-4C5E-818C-654965446473}" destId="{DDB7B975-65DF-47AF-A8BF-CA4759387BE5}" srcOrd="1" destOrd="0" presId="urn:microsoft.com/office/officeart/2005/8/layout/orgChart1"/>
    <dgm:cxn modelId="{E7D69C6D-A74C-40F1-A30F-297210633A52}" type="presParOf" srcId="{DDB7B975-65DF-47AF-A8BF-CA4759387BE5}" destId="{97A8CB63-6C15-413C-B842-0F6836401862}" srcOrd="0" destOrd="0" presId="urn:microsoft.com/office/officeart/2005/8/layout/orgChart1"/>
    <dgm:cxn modelId="{FD1B3CFE-1A7A-4610-BD54-730918CAD4D8}" type="presParOf" srcId="{97A8CB63-6C15-413C-B842-0F6836401862}" destId="{019F5668-620C-4B79-9156-0E4F12FC592F}" srcOrd="0" destOrd="0" presId="urn:microsoft.com/office/officeart/2005/8/layout/orgChart1"/>
    <dgm:cxn modelId="{FEB3617C-C4C4-4C1F-B38E-103E507A8FF4}" type="presParOf" srcId="{97A8CB63-6C15-413C-B842-0F6836401862}" destId="{66D51B95-39B7-4214-AA57-D30AEA81905A}" srcOrd="1" destOrd="0" presId="urn:microsoft.com/office/officeart/2005/8/layout/orgChart1"/>
    <dgm:cxn modelId="{D661C024-1629-4A86-985E-84D1C663B45D}" type="presParOf" srcId="{DDB7B975-65DF-47AF-A8BF-CA4759387BE5}" destId="{4AA0101D-3310-4D11-82F7-8DBA9098C398}" srcOrd="1" destOrd="0" presId="urn:microsoft.com/office/officeart/2005/8/layout/orgChart1"/>
    <dgm:cxn modelId="{FE9C1ADA-0E81-4E4E-938C-163EB65433FB}" type="presParOf" srcId="{DDB7B975-65DF-47AF-A8BF-CA4759387BE5}" destId="{1855500F-541E-4DAA-999E-E14CD6A4F38C}" srcOrd="2" destOrd="0" presId="urn:microsoft.com/office/officeart/2005/8/layout/orgChart1"/>
    <dgm:cxn modelId="{A53F1B85-64DE-42EA-A04B-AC02A2B29E30}" type="presParOf" srcId="{2327D8E1-EB5F-4C5E-818C-654965446473}" destId="{B77AE35A-1DA8-4E63-B900-1A08A0FE95D3}" srcOrd="2" destOrd="0" presId="urn:microsoft.com/office/officeart/2005/8/layout/orgChart1"/>
    <dgm:cxn modelId="{804EA7AA-CE1D-4512-B20E-258348F7FE6F}" type="presParOf" srcId="{2327D8E1-EB5F-4C5E-818C-654965446473}" destId="{DAC0B393-0607-4C76-AE06-465C9640EAD8}" srcOrd="3" destOrd="0" presId="urn:microsoft.com/office/officeart/2005/8/layout/orgChart1"/>
    <dgm:cxn modelId="{2C47D211-4C5F-4973-B190-3B14DB0FD2B6}" type="presParOf" srcId="{DAC0B393-0607-4C76-AE06-465C9640EAD8}" destId="{97CF40A9-1E1C-4EDA-913D-DAF19AF3816A}" srcOrd="0" destOrd="0" presId="urn:microsoft.com/office/officeart/2005/8/layout/orgChart1"/>
    <dgm:cxn modelId="{2FD10A0F-3437-4C84-BA1E-BC1D064C64AE}" type="presParOf" srcId="{97CF40A9-1E1C-4EDA-913D-DAF19AF3816A}" destId="{1776EEBC-8493-4264-9FD1-E9EBF8E81C99}" srcOrd="0" destOrd="0" presId="urn:microsoft.com/office/officeart/2005/8/layout/orgChart1"/>
    <dgm:cxn modelId="{B87A9997-7C07-40C8-BE6B-5317A7537562}" type="presParOf" srcId="{97CF40A9-1E1C-4EDA-913D-DAF19AF3816A}" destId="{E52504FF-BF3A-4CA3-AAF5-8A740F5DD464}" srcOrd="1" destOrd="0" presId="urn:microsoft.com/office/officeart/2005/8/layout/orgChart1"/>
    <dgm:cxn modelId="{C7D12E47-DCCF-4AE3-8D20-B24AA4BDF129}" type="presParOf" srcId="{DAC0B393-0607-4C76-AE06-465C9640EAD8}" destId="{2ADA3A02-BD90-4079-BDDD-EBA51685515E}" srcOrd="1" destOrd="0" presId="urn:microsoft.com/office/officeart/2005/8/layout/orgChart1"/>
    <dgm:cxn modelId="{DFA5E325-FFBC-43C0-A0E0-75F448D5FFA8}" type="presParOf" srcId="{DAC0B393-0607-4C76-AE06-465C9640EAD8}" destId="{3105563E-8432-49AC-8BC3-73CA65850215}" srcOrd="2" destOrd="0" presId="urn:microsoft.com/office/officeart/2005/8/layout/orgChart1"/>
    <dgm:cxn modelId="{21EF2878-52D5-40F6-A035-FA2C744AADB0}" type="presParOf" srcId="{F7399904-5DF4-432E-A1AC-A6BA028BE7EE}" destId="{F742CACD-0919-42E1-9AB9-4923F3B052AB}" srcOrd="2" destOrd="0" presId="urn:microsoft.com/office/officeart/2005/8/layout/orgChart1"/>
    <dgm:cxn modelId="{F28EB872-5007-4F7C-A9D3-5A13E925EBD8}" type="presParOf" srcId="{32DC10E2-58BE-4DC4-8F39-077C61B97D99}" destId="{2BDC75CF-DBFD-49B7-8A5F-A57FADC60398}" srcOrd="2" destOrd="0" presId="urn:microsoft.com/office/officeart/2005/8/layout/orgChart1"/>
    <dgm:cxn modelId="{9D53A4C7-B279-4C3A-9598-F83EEC4017DB}" type="presParOf" srcId="{32DC10E2-58BE-4DC4-8F39-077C61B97D99}" destId="{7BFAB941-41EE-406D-8B7E-4F8BB4163C09}" srcOrd="3" destOrd="0" presId="urn:microsoft.com/office/officeart/2005/8/layout/orgChart1"/>
    <dgm:cxn modelId="{50916450-3F2A-4EEE-A524-025BE549DB64}" type="presParOf" srcId="{7BFAB941-41EE-406D-8B7E-4F8BB4163C09}" destId="{2722D10D-224B-427A-B1A2-D8F79F750921}" srcOrd="0" destOrd="0" presId="urn:microsoft.com/office/officeart/2005/8/layout/orgChart1"/>
    <dgm:cxn modelId="{9E17E43C-5FFC-46EB-B493-0E2DE43DBDE5}" type="presParOf" srcId="{2722D10D-224B-427A-B1A2-D8F79F750921}" destId="{5C4D5E20-D36D-46CE-91C5-DF460B56F3A7}" srcOrd="0" destOrd="0" presId="urn:microsoft.com/office/officeart/2005/8/layout/orgChart1"/>
    <dgm:cxn modelId="{C4FBFCAF-0958-4B68-A238-1D864ED3EC3F}" type="presParOf" srcId="{2722D10D-224B-427A-B1A2-D8F79F750921}" destId="{C0B4CD73-B7BB-472A-A6BB-E93900BA3CBE}" srcOrd="1" destOrd="0" presId="urn:microsoft.com/office/officeart/2005/8/layout/orgChart1"/>
    <dgm:cxn modelId="{907ACC46-4CF2-4A15-A64E-719E43F12BEE}" type="presParOf" srcId="{7BFAB941-41EE-406D-8B7E-4F8BB4163C09}" destId="{4F776014-E871-406A-A5B8-7F462A286E2A}" srcOrd="1" destOrd="0" presId="urn:microsoft.com/office/officeart/2005/8/layout/orgChart1"/>
    <dgm:cxn modelId="{9507830E-2F0B-43B1-8444-A2E0703853D1}" type="presParOf" srcId="{4F776014-E871-406A-A5B8-7F462A286E2A}" destId="{4D4A95C7-51DE-4BC3-B88C-BD01FDE67BC5}" srcOrd="0" destOrd="0" presId="urn:microsoft.com/office/officeart/2005/8/layout/orgChart1"/>
    <dgm:cxn modelId="{9E942EBF-9A3C-4827-A4A7-150BCAF84B3F}" type="presParOf" srcId="{4F776014-E871-406A-A5B8-7F462A286E2A}" destId="{057072D5-326F-4DDE-9A50-2DFA05CDF4E5}" srcOrd="1" destOrd="0" presId="urn:microsoft.com/office/officeart/2005/8/layout/orgChart1"/>
    <dgm:cxn modelId="{CEF4A092-75EE-4425-9CD5-10EA9CDF22E2}" type="presParOf" srcId="{057072D5-326F-4DDE-9A50-2DFA05CDF4E5}" destId="{4BA255A0-E21A-43EE-B6F1-592CDD25A244}" srcOrd="0" destOrd="0" presId="urn:microsoft.com/office/officeart/2005/8/layout/orgChart1"/>
    <dgm:cxn modelId="{8C45B2D8-8B8A-4605-BF41-A1EB07EF0CB7}" type="presParOf" srcId="{4BA255A0-E21A-43EE-B6F1-592CDD25A244}" destId="{512C8F91-17E3-49BC-A0AE-852573EB2888}" srcOrd="0" destOrd="0" presId="urn:microsoft.com/office/officeart/2005/8/layout/orgChart1"/>
    <dgm:cxn modelId="{78289E1C-6666-498F-AA72-DE711905A474}" type="presParOf" srcId="{4BA255A0-E21A-43EE-B6F1-592CDD25A244}" destId="{C9F1F7AC-08F2-4578-8AA8-23B29A307F8E}" srcOrd="1" destOrd="0" presId="urn:microsoft.com/office/officeart/2005/8/layout/orgChart1"/>
    <dgm:cxn modelId="{5F695BFB-B2B2-493E-BB70-142AA653292A}" type="presParOf" srcId="{057072D5-326F-4DDE-9A50-2DFA05CDF4E5}" destId="{252FF245-6E7F-4CB7-AEFF-E44B67D5D66C}" srcOrd="1" destOrd="0" presId="urn:microsoft.com/office/officeart/2005/8/layout/orgChart1"/>
    <dgm:cxn modelId="{B3621454-3A13-499F-92EE-229D6D080D3E}" type="presParOf" srcId="{057072D5-326F-4DDE-9A50-2DFA05CDF4E5}" destId="{C2A1CE4C-AB52-426E-BE2D-DC18AD835944}" srcOrd="2" destOrd="0" presId="urn:microsoft.com/office/officeart/2005/8/layout/orgChart1"/>
    <dgm:cxn modelId="{42E49637-9468-4134-9D70-29445B5B41BF}" type="presParOf" srcId="{4F776014-E871-406A-A5B8-7F462A286E2A}" destId="{B914C4A6-8F6B-4F8F-8B28-53231A390DB4}" srcOrd="2" destOrd="0" presId="urn:microsoft.com/office/officeart/2005/8/layout/orgChart1"/>
    <dgm:cxn modelId="{10947F37-EBD0-4A65-B77C-DCD0E0F562A3}" type="presParOf" srcId="{4F776014-E871-406A-A5B8-7F462A286E2A}" destId="{B7B9E8FA-452D-46DD-BD84-AE074F4F48C6}" srcOrd="3" destOrd="0" presId="urn:microsoft.com/office/officeart/2005/8/layout/orgChart1"/>
    <dgm:cxn modelId="{7EAEE950-E11E-404B-9BE9-069A6F5218D5}" type="presParOf" srcId="{B7B9E8FA-452D-46DD-BD84-AE074F4F48C6}" destId="{7C3A92D5-C594-426C-B05E-9D9E81254943}" srcOrd="0" destOrd="0" presId="urn:microsoft.com/office/officeart/2005/8/layout/orgChart1"/>
    <dgm:cxn modelId="{D3B83412-09FA-4D1B-827B-CBB417CEFBFF}" type="presParOf" srcId="{7C3A92D5-C594-426C-B05E-9D9E81254943}" destId="{BBC7E2C6-6DCA-4203-93AB-93866702B59D}" srcOrd="0" destOrd="0" presId="urn:microsoft.com/office/officeart/2005/8/layout/orgChart1"/>
    <dgm:cxn modelId="{D013176D-D8D9-4EB8-B2D7-742AAD839A7B}" type="presParOf" srcId="{7C3A92D5-C594-426C-B05E-9D9E81254943}" destId="{54386688-1481-488A-81F1-A1561B865829}" srcOrd="1" destOrd="0" presId="urn:microsoft.com/office/officeart/2005/8/layout/orgChart1"/>
    <dgm:cxn modelId="{8E87A750-C6FE-4BBF-9D64-9181EA14B12F}" type="presParOf" srcId="{B7B9E8FA-452D-46DD-BD84-AE074F4F48C6}" destId="{7DBE6DC7-445A-4AFF-83C1-D2E5D8D61723}" srcOrd="1" destOrd="0" presId="urn:microsoft.com/office/officeart/2005/8/layout/orgChart1"/>
    <dgm:cxn modelId="{EBA46455-45BE-46C0-81E4-35BA125E7975}" type="presParOf" srcId="{B7B9E8FA-452D-46DD-BD84-AE074F4F48C6}" destId="{11E2F365-7344-4F12-8649-AF531D147755}" srcOrd="2" destOrd="0" presId="urn:microsoft.com/office/officeart/2005/8/layout/orgChart1"/>
    <dgm:cxn modelId="{D1AEBB8C-2250-4568-9105-1E0093D4A4C9}" type="presParOf" srcId="{7BFAB941-41EE-406D-8B7E-4F8BB4163C09}" destId="{465D9664-FFCF-4B2F-9FA2-FCF0C99CC494}" srcOrd="2" destOrd="0" presId="urn:microsoft.com/office/officeart/2005/8/layout/orgChart1"/>
    <dgm:cxn modelId="{40E95F24-AD65-4A69-8468-0BE278046DB4}" type="presParOf" srcId="{32DC10E2-58BE-4DC4-8F39-077C61B97D99}" destId="{9FC12515-3E68-4849-8990-0004B456383C}" srcOrd="4" destOrd="0" presId="urn:microsoft.com/office/officeart/2005/8/layout/orgChart1"/>
    <dgm:cxn modelId="{C7352D22-9327-4446-988A-9EE4B5FF9BBC}" type="presParOf" srcId="{32DC10E2-58BE-4DC4-8F39-077C61B97D99}" destId="{A940FBAA-A5CA-459D-B193-EB72BC3AF5D3}" srcOrd="5" destOrd="0" presId="urn:microsoft.com/office/officeart/2005/8/layout/orgChart1"/>
    <dgm:cxn modelId="{FF19EA25-F5BF-444B-86D8-9703CB8B90D4}" type="presParOf" srcId="{A940FBAA-A5CA-459D-B193-EB72BC3AF5D3}" destId="{FD2DCE9C-8B8C-49DF-AE10-599E8450BAE6}" srcOrd="0" destOrd="0" presId="urn:microsoft.com/office/officeart/2005/8/layout/orgChart1"/>
    <dgm:cxn modelId="{0BB526BC-3129-422F-9FD1-E728729DCE8A}" type="presParOf" srcId="{FD2DCE9C-8B8C-49DF-AE10-599E8450BAE6}" destId="{CF08EF81-37F2-43E0-B9FE-BE8EE1273AE0}" srcOrd="0" destOrd="0" presId="urn:microsoft.com/office/officeart/2005/8/layout/orgChart1"/>
    <dgm:cxn modelId="{D402EDBE-09A6-44C3-BA57-FCEB9644E669}" type="presParOf" srcId="{FD2DCE9C-8B8C-49DF-AE10-599E8450BAE6}" destId="{BFED9329-E7A8-42D8-9336-276A18BC75D4}" srcOrd="1" destOrd="0" presId="urn:microsoft.com/office/officeart/2005/8/layout/orgChart1"/>
    <dgm:cxn modelId="{47F16205-DCB9-44BA-A63B-81B950C4FA28}" type="presParOf" srcId="{A940FBAA-A5CA-459D-B193-EB72BC3AF5D3}" destId="{DABFD8DD-1E2C-4E02-98BE-EC7470892F8E}" srcOrd="1" destOrd="0" presId="urn:microsoft.com/office/officeart/2005/8/layout/orgChart1"/>
    <dgm:cxn modelId="{DC12DDCF-E88F-407A-8E56-37F4972E6EDB}" type="presParOf" srcId="{DABFD8DD-1E2C-4E02-98BE-EC7470892F8E}" destId="{03ADF80D-C3DA-435F-916D-AC8B527C6768}" srcOrd="0" destOrd="0" presId="urn:microsoft.com/office/officeart/2005/8/layout/orgChart1"/>
    <dgm:cxn modelId="{89BDDB81-F060-401A-9F7C-816756147F68}" type="presParOf" srcId="{DABFD8DD-1E2C-4E02-98BE-EC7470892F8E}" destId="{3C2AE888-4E64-4D99-A624-A0CC6981AD89}" srcOrd="1" destOrd="0" presId="urn:microsoft.com/office/officeart/2005/8/layout/orgChart1"/>
    <dgm:cxn modelId="{3EE0E3B0-83CC-4C16-9202-6B408D8B471C}" type="presParOf" srcId="{3C2AE888-4E64-4D99-A624-A0CC6981AD89}" destId="{5D0C8954-688D-40BB-9759-8DDC1AF20B6E}" srcOrd="0" destOrd="0" presId="urn:microsoft.com/office/officeart/2005/8/layout/orgChart1"/>
    <dgm:cxn modelId="{543AE65F-7B57-48F8-AA94-181CBF4309A3}" type="presParOf" srcId="{5D0C8954-688D-40BB-9759-8DDC1AF20B6E}" destId="{063F5184-C47F-4A94-BC8C-71B2DF80625C}" srcOrd="0" destOrd="0" presId="urn:microsoft.com/office/officeart/2005/8/layout/orgChart1"/>
    <dgm:cxn modelId="{21807487-2418-406A-8887-5A093E154CEB}" type="presParOf" srcId="{5D0C8954-688D-40BB-9759-8DDC1AF20B6E}" destId="{61793725-6CBF-479B-9454-29E16D4079E8}" srcOrd="1" destOrd="0" presId="urn:microsoft.com/office/officeart/2005/8/layout/orgChart1"/>
    <dgm:cxn modelId="{C2424445-A3CA-47A6-9689-ED19A9F28B9E}" type="presParOf" srcId="{3C2AE888-4E64-4D99-A624-A0CC6981AD89}" destId="{1D6B970A-9F53-494D-B473-756ED0AA33B1}" srcOrd="1" destOrd="0" presId="urn:microsoft.com/office/officeart/2005/8/layout/orgChart1"/>
    <dgm:cxn modelId="{BD3F14E9-5637-4615-8C0E-E7F216A0A31A}" type="presParOf" srcId="{3C2AE888-4E64-4D99-A624-A0CC6981AD89}" destId="{7C47D908-2468-4D64-BDEA-D0779D746B07}" srcOrd="2" destOrd="0" presId="urn:microsoft.com/office/officeart/2005/8/layout/orgChart1"/>
    <dgm:cxn modelId="{A3A631D7-7E4D-4DF4-9ABD-A2A3D9D7E912}" type="presParOf" srcId="{DABFD8DD-1E2C-4E02-98BE-EC7470892F8E}" destId="{35A6B425-31A4-4D2F-B506-6EABBFC5E106}" srcOrd="2" destOrd="0" presId="urn:microsoft.com/office/officeart/2005/8/layout/orgChart1"/>
    <dgm:cxn modelId="{75B04566-0A69-45FD-B902-043C6AEAE04A}" type="presParOf" srcId="{DABFD8DD-1E2C-4E02-98BE-EC7470892F8E}" destId="{F265B698-5DB8-4D19-B5B6-90BCF7FB421E}" srcOrd="3" destOrd="0" presId="urn:microsoft.com/office/officeart/2005/8/layout/orgChart1"/>
    <dgm:cxn modelId="{84E273F8-30C1-40B2-B9AA-665548FE7948}" type="presParOf" srcId="{F265B698-5DB8-4D19-B5B6-90BCF7FB421E}" destId="{EBA9C8D2-5338-4DE0-8BBC-963D79109F75}" srcOrd="0" destOrd="0" presId="urn:microsoft.com/office/officeart/2005/8/layout/orgChart1"/>
    <dgm:cxn modelId="{6E7A4F73-08DC-42A4-A123-DE64DC819207}" type="presParOf" srcId="{EBA9C8D2-5338-4DE0-8BBC-963D79109F75}" destId="{085CD59A-A177-432E-95A2-1341F66FCE8C}" srcOrd="0" destOrd="0" presId="urn:microsoft.com/office/officeart/2005/8/layout/orgChart1"/>
    <dgm:cxn modelId="{7CB2B692-2268-4970-85D9-C1D6515959D9}" type="presParOf" srcId="{EBA9C8D2-5338-4DE0-8BBC-963D79109F75}" destId="{9D7855A7-3671-4BBD-B9FF-024C85E8C42B}" srcOrd="1" destOrd="0" presId="urn:microsoft.com/office/officeart/2005/8/layout/orgChart1"/>
    <dgm:cxn modelId="{7A0F2A28-312A-4EFC-927C-50DE847EFF1B}" type="presParOf" srcId="{F265B698-5DB8-4D19-B5B6-90BCF7FB421E}" destId="{60E7F662-75B3-4D67-812C-45501BE7AA27}" srcOrd="1" destOrd="0" presId="urn:microsoft.com/office/officeart/2005/8/layout/orgChart1"/>
    <dgm:cxn modelId="{F6E4D232-C9F5-4003-A6F9-6A174CD211FF}" type="presParOf" srcId="{F265B698-5DB8-4D19-B5B6-90BCF7FB421E}" destId="{9E2A9B91-C03F-4BF4-B51D-38444B84E69E}" srcOrd="2" destOrd="0" presId="urn:microsoft.com/office/officeart/2005/8/layout/orgChart1"/>
    <dgm:cxn modelId="{2B71BEA2-2799-4D49-9A20-2989A5F03E8C}" type="presParOf" srcId="{A940FBAA-A5CA-459D-B193-EB72BC3AF5D3}" destId="{7AE45E44-19BF-481E-8F16-28047CC719BD}" srcOrd="2" destOrd="0" presId="urn:microsoft.com/office/officeart/2005/8/layout/orgChart1"/>
    <dgm:cxn modelId="{E2DA591B-E62A-4BAE-8054-C0A2320E27AF}" type="presParOf" srcId="{CAA1B8AC-08C7-4079-A786-7A7CB526F8E9}" destId="{EE4435AE-78A3-4E84-8322-453B748BFEA6}" srcOrd="2" destOrd="0" presId="urn:microsoft.com/office/officeart/2005/8/layout/orgChart1"/>
    <dgm:cxn modelId="{1AA85399-B6D9-483A-A7B5-973DC5205E4F}" type="presParOf" srcId="{FB116C70-FF66-4AA7-BF39-808E058E23F9}" destId="{25039692-9C22-43A0-A6FF-C07CC1DCB629}" srcOrd="8" destOrd="0" presId="urn:microsoft.com/office/officeart/2005/8/layout/orgChart1"/>
    <dgm:cxn modelId="{9CA25173-D50C-44AE-B05D-515E006320E1}" type="presParOf" srcId="{FB116C70-FF66-4AA7-BF39-808E058E23F9}" destId="{B90FB404-B2A6-4655-BA48-02AD48FDB7C9}" srcOrd="9" destOrd="0" presId="urn:microsoft.com/office/officeart/2005/8/layout/orgChart1"/>
    <dgm:cxn modelId="{51B5EED2-DE5A-44D3-BE77-4E276EBB1255}" type="presParOf" srcId="{B90FB404-B2A6-4655-BA48-02AD48FDB7C9}" destId="{FAD51DC1-416A-4E6E-B97E-9CEE6F1587CD}" srcOrd="0" destOrd="0" presId="urn:microsoft.com/office/officeart/2005/8/layout/orgChart1"/>
    <dgm:cxn modelId="{EB9149B1-C519-4893-9FA5-EC192CED524E}" type="presParOf" srcId="{FAD51DC1-416A-4E6E-B97E-9CEE6F1587CD}" destId="{85F22270-5AE5-475D-8EC9-14EF95203AFA}" srcOrd="0" destOrd="0" presId="urn:microsoft.com/office/officeart/2005/8/layout/orgChart1"/>
    <dgm:cxn modelId="{51140313-C49B-4BE0-942A-F67FB1456FA0}" type="presParOf" srcId="{FAD51DC1-416A-4E6E-B97E-9CEE6F1587CD}" destId="{1E3E970D-707D-4A77-B07E-6D60F3A43693}" srcOrd="1" destOrd="0" presId="urn:microsoft.com/office/officeart/2005/8/layout/orgChart1"/>
    <dgm:cxn modelId="{3CD9801E-1116-44B8-8C20-3F282AFF9AA5}" type="presParOf" srcId="{B90FB404-B2A6-4655-BA48-02AD48FDB7C9}" destId="{362961B8-3AE2-457B-9C82-D0DC7E6124DA}" srcOrd="1" destOrd="0" presId="urn:microsoft.com/office/officeart/2005/8/layout/orgChart1"/>
    <dgm:cxn modelId="{65741341-9F95-4081-B8C8-A7907F35ECDC}" type="presParOf" srcId="{362961B8-3AE2-457B-9C82-D0DC7E6124DA}" destId="{40ED16B7-E242-4654-9FFA-D73BA1BF1483}" srcOrd="0" destOrd="0" presId="urn:microsoft.com/office/officeart/2005/8/layout/orgChart1"/>
    <dgm:cxn modelId="{C009F5C1-2C9E-439F-857B-44E41ADFFB43}" type="presParOf" srcId="{362961B8-3AE2-457B-9C82-D0DC7E6124DA}" destId="{7A322555-20C7-4909-A5A9-9165548591B7}" srcOrd="1" destOrd="0" presId="urn:microsoft.com/office/officeart/2005/8/layout/orgChart1"/>
    <dgm:cxn modelId="{3E2CEB1F-36FA-4232-8493-02288CA20007}" type="presParOf" srcId="{7A322555-20C7-4909-A5A9-9165548591B7}" destId="{E8199161-E09F-4FFF-9FBD-A81BC6856149}" srcOrd="0" destOrd="0" presId="urn:microsoft.com/office/officeart/2005/8/layout/orgChart1"/>
    <dgm:cxn modelId="{8B0C747C-7843-4454-B58B-5F168ECBEF5B}" type="presParOf" srcId="{E8199161-E09F-4FFF-9FBD-A81BC6856149}" destId="{1B22D5B2-CA69-4B22-A583-561144DEDAC7}" srcOrd="0" destOrd="0" presId="urn:microsoft.com/office/officeart/2005/8/layout/orgChart1"/>
    <dgm:cxn modelId="{36251CA9-8B43-4662-A8F3-71E9B83944A5}" type="presParOf" srcId="{E8199161-E09F-4FFF-9FBD-A81BC6856149}" destId="{91350CAB-11A7-4639-A215-47DECC0BCEC8}" srcOrd="1" destOrd="0" presId="urn:microsoft.com/office/officeart/2005/8/layout/orgChart1"/>
    <dgm:cxn modelId="{0FC5BAA4-009F-4706-B6FB-5B4C72C590B3}" type="presParOf" srcId="{7A322555-20C7-4909-A5A9-9165548591B7}" destId="{978F9743-3E88-4EC0-A437-9E5B609EECEE}" srcOrd="1" destOrd="0" presId="urn:microsoft.com/office/officeart/2005/8/layout/orgChart1"/>
    <dgm:cxn modelId="{B1430D18-4F54-4785-8986-C41AD4144ED5}" type="presParOf" srcId="{978F9743-3E88-4EC0-A437-9E5B609EECEE}" destId="{6AC190A3-F5E5-4C16-A1F5-3C6EDE76A4B1}" srcOrd="0" destOrd="0" presId="urn:microsoft.com/office/officeart/2005/8/layout/orgChart1"/>
    <dgm:cxn modelId="{5775471B-CBCF-4ED8-9100-D6F2761395E1}" type="presParOf" srcId="{978F9743-3E88-4EC0-A437-9E5B609EECEE}" destId="{20F7FA9E-D38A-437B-90C1-238332962EB5}" srcOrd="1" destOrd="0" presId="urn:microsoft.com/office/officeart/2005/8/layout/orgChart1"/>
    <dgm:cxn modelId="{07745D2E-0EE8-4A20-B7F6-5EB9F093EC2D}" type="presParOf" srcId="{20F7FA9E-D38A-437B-90C1-238332962EB5}" destId="{A665F59D-0226-4E1C-A908-7807E54B3807}" srcOrd="0" destOrd="0" presId="urn:microsoft.com/office/officeart/2005/8/layout/orgChart1"/>
    <dgm:cxn modelId="{2A26ABC6-7310-4283-AF23-E2D7A73B8B0C}" type="presParOf" srcId="{A665F59D-0226-4E1C-A908-7807E54B3807}" destId="{F550B56C-AEFD-44CA-B7D3-A6C37C08C0AC}" srcOrd="0" destOrd="0" presId="urn:microsoft.com/office/officeart/2005/8/layout/orgChart1"/>
    <dgm:cxn modelId="{92ACE751-115B-48C1-B2EA-117D183D48CC}" type="presParOf" srcId="{A665F59D-0226-4E1C-A908-7807E54B3807}" destId="{4C411A99-5844-4FC4-B4FE-697F0B48F795}" srcOrd="1" destOrd="0" presId="urn:microsoft.com/office/officeart/2005/8/layout/orgChart1"/>
    <dgm:cxn modelId="{6B5D00BE-77FE-4FF2-9F7C-A588AE048914}" type="presParOf" srcId="{20F7FA9E-D38A-437B-90C1-238332962EB5}" destId="{3DD88833-B65F-4C7D-9009-215044228D44}" srcOrd="1" destOrd="0" presId="urn:microsoft.com/office/officeart/2005/8/layout/orgChart1"/>
    <dgm:cxn modelId="{799A7716-D128-46CA-90B2-B9EC5D7B2AD5}" type="presParOf" srcId="{20F7FA9E-D38A-437B-90C1-238332962EB5}" destId="{58CD7D4D-AB0E-40C9-B7B9-D3211B4B0F5B}" srcOrd="2" destOrd="0" presId="urn:microsoft.com/office/officeart/2005/8/layout/orgChart1"/>
    <dgm:cxn modelId="{0FAB325B-C91E-4C24-B07E-38265068C6D4}" type="presParOf" srcId="{978F9743-3E88-4EC0-A437-9E5B609EECEE}" destId="{63931477-20BC-4AA7-B2E1-246DB79E134A}" srcOrd="2" destOrd="0" presId="urn:microsoft.com/office/officeart/2005/8/layout/orgChart1"/>
    <dgm:cxn modelId="{1F057654-A829-40C5-BA22-BAE94FDFBB7E}" type="presParOf" srcId="{978F9743-3E88-4EC0-A437-9E5B609EECEE}" destId="{35950D35-EE48-40D1-84A3-066C50F1B8E1}" srcOrd="3" destOrd="0" presId="urn:microsoft.com/office/officeart/2005/8/layout/orgChart1"/>
    <dgm:cxn modelId="{69CF94A4-B9B5-4627-AAEB-A8E698A64461}" type="presParOf" srcId="{35950D35-EE48-40D1-84A3-066C50F1B8E1}" destId="{8A794925-82AD-49E9-8FCD-30273764A4CE}" srcOrd="0" destOrd="0" presId="urn:microsoft.com/office/officeart/2005/8/layout/orgChart1"/>
    <dgm:cxn modelId="{8F60799F-9198-499A-BC97-1C91A1752644}" type="presParOf" srcId="{8A794925-82AD-49E9-8FCD-30273764A4CE}" destId="{AF176274-0527-4E6E-B101-F02E4DE153B2}" srcOrd="0" destOrd="0" presId="urn:microsoft.com/office/officeart/2005/8/layout/orgChart1"/>
    <dgm:cxn modelId="{56D5CC1E-C1DB-42BD-9BC8-D4183A9DE114}" type="presParOf" srcId="{8A794925-82AD-49E9-8FCD-30273764A4CE}" destId="{B022C2F4-4F35-4000-9D48-D03FFCD65FE8}" srcOrd="1" destOrd="0" presId="urn:microsoft.com/office/officeart/2005/8/layout/orgChart1"/>
    <dgm:cxn modelId="{EE2B2A72-0023-496D-BDE0-469C5354669C}" type="presParOf" srcId="{35950D35-EE48-40D1-84A3-066C50F1B8E1}" destId="{1AC090F0-99FD-489E-960E-987A1FD2499B}" srcOrd="1" destOrd="0" presId="urn:microsoft.com/office/officeart/2005/8/layout/orgChart1"/>
    <dgm:cxn modelId="{55171C35-C34B-49B3-A373-E1C7FB0C7381}" type="presParOf" srcId="{35950D35-EE48-40D1-84A3-066C50F1B8E1}" destId="{72254D19-501B-440F-8069-75D40E46F66F}" srcOrd="2" destOrd="0" presId="urn:microsoft.com/office/officeart/2005/8/layout/orgChart1"/>
    <dgm:cxn modelId="{0EFDD8FF-A64B-4A10-9260-D64C3556172F}" type="presParOf" srcId="{7A322555-20C7-4909-A5A9-9165548591B7}" destId="{3B6DB07B-8EC2-4F0B-BA11-9F07C72E6A7C}" srcOrd="2" destOrd="0" presId="urn:microsoft.com/office/officeart/2005/8/layout/orgChart1"/>
    <dgm:cxn modelId="{88495550-7263-4AE1-A764-F5898936E300}" type="presParOf" srcId="{B90FB404-B2A6-4655-BA48-02AD48FDB7C9}" destId="{4D9B6E7B-A3D1-42C2-8F51-4087378EF6DD}" srcOrd="2" destOrd="0" presId="urn:microsoft.com/office/officeart/2005/8/layout/orgChart1"/>
    <dgm:cxn modelId="{3CF8F4EC-DD48-4467-9D1D-53000A7026B4}" type="presParOf" srcId="{FB116C70-FF66-4AA7-BF39-808E058E23F9}" destId="{0A18781F-568D-4760-840C-9E6C009AC067}" srcOrd="10" destOrd="0" presId="urn:microsoft.com/office/officeart/2005/8/layout/orgChart1"/>
    <dgm:cxn modelId="{29FCC626-D9E2-401C-B1EC-7E61179EC7AE}" type="presParOf" srcId="{FB116C70-FF66-4AA7-BF39-808E058E23F9}" destId="{D5A8BFA5-86C1-433B-BB76-ABCD70798F29}" srcOrd="11" destOrd="0" presId="urn:microsoft.com/office/officeart/2005/8/layout/orgChart1"/>
    <dgm:cxn modelId="{4E23BA31-E275-4FD7-AAFF-817001B2C868}" type="presParOf" srcId="{D5A8BFA5-86C1-433B-BB76-ABCD70798F29}" destId="{EB415F6D-F326-47D5-9DB6-6F9AF8B165BD}" srcOrd="0" destOrd="0" presId="urn:microsoft.com/office/officeart/2005/8/layout/orgChart1"/>
    <dgm:cxn modelId="{E5ABB5DF-8360-4F6B-9079-35B57997B100}" type="presParOf" srcId="{EB415F6D-F326-47D5-9DB6-6F9AF8B165BD}" destId="{B7626CD2-80FD-48F7-999B-5C165ECD9001}" srcOrd="0" destOrd="0" presId="urn:microsoft.com/office/officeart/2005/8/layout/orgChart1"/>
    <dgm:cxn modelId="{ABC7B18D-4EB5-4B77-93E1-4E475F7753AF}" type="presParOf" srcId="{EB415F6D-F326-47D5-9DB6-6F9AF8B165BD}" destId="{99F8667C-D6C7-4293-B553-50F29BC3B3E0}" srcOrd="1" destOrd="0" presId="urn:microsoft.com/office/officeart/2005/8/layout/orgChart1"/>
    <dgm:cxn modelId="{CB5F4936-4A89-4CE3-BDB7-1088BEF36004}" type="presParOf" srcId="{D5A8BFA5-86C1-433B-BB76-ABCD70798F29}" destId="{2B6DBBC5-782E-48EA-9F82-03D08D44CFF9}" srcOrd="1" destOrd="0" presId="urn:microsoft.com/office/officeart/2005/8/layout/orgChart1"/>
    <dgm:cxn modelId="{84F26D60-2010-47F0-820C-5B3B72A3BA6E}" type="presParOf" srcId="{2B6DBBC5-782E-48EA-9F82-03D08D44CFF9}" destId="{69DB8225-0BBB-412B-A2C5-8F8BFA27DD0F}" srcOrd="0" destOrd="0" presId="urn:microsoft.com/office/officeart/2005/8/layout/orgChart1"/>
    <dgm:cxn modelId="{BF2BA6DA-3C30-46A1-80CC-3D0D1F7F0A5E}" type="presParOf" srcId="{2B6DBBC5-782E-48EA-9F82-03D08D44CFF9}" destId="{BCF8546D-7436-429F-AF58-0861B591CA71}" srcOrd="1" destOrd="0" presId="urn:microsoft.com/office/officeart/2005/8/layout/orgChart1"/>
    <dgm:cxn modelId="{5319BF8A-BD94-44CE-89B8-C53DB81816C1}" type="presParOf" srcId="{BCF8546D-7436-429F-AF58-0861B591CA71}" destId="{3AEE46DC-9078-47EE-B016-F16D23BFDFB1}" srcOrd="0" destOrd="0" presId="urn:microsoft.com/office/officeart/2005/8/layout/orgChart1"/>
    <dgm:cxn modelId="{934D5CEE-3E8D-4F8E-B41D-4295E4CF73CE}" type="presParOf" srcId="{3AEE46DC-9078-47EE-B016-F16D23BFDFB1}" destId="{B00FEC62-A537-4E19-B84F-CC570C94AA16}" srcOrd="0" destOrd="0" presId="urn:microsoft.com/office/officeart/2005/8/layout/orgChart1"/>
    <dgm:cxn modelId="{92952CFE-0A4B-4DB9-87D9-B356F5CB92A2}" type="presParOf" srcId="{3AEE46DC-9078-47EE-B016-F16D23BFDFB1}" destId="{9EE4745E-D89D-447A-8FD5-5B22570FA7FA}" srcOrd="1" destOrd="0" presId="urn:microsoft.com/office/officeart/2005/8/layout/orgChart1"/>
    <dgm:cxn modelId="{D2B7022C-17C3-4518-A805-A23881DA1627}" type="presParOf" srcId="{BCF8546D-7436-429F-AF58-0861B591CA71}" destId="{FEA7B8E2-60CB-4537-A55F-26BE084673B3}" srcOrd="1" destOrd="0" presId="urn:microsoft.com/office/officeart/2005/8/layout/orgChart1"/>
    <dgm:cxn modelId="{5614B64F-6D81-4F92-9E65-B18E68DA2EF1}" type="presParOf" srcId="{FEA7B8E2-60CB-4537-A55F-26BE084673B3}" destId="{1621FCA9-F400-47AF-A7B3-130D078A43AA}" srcOrd="0" destOrd="0" presId="urn:microsoft.com/office/officeart/2005/8/layout/orgChart1"/>
    <dgm:cxn modelId="{544950DD-B2C5-43A6-8279-194438EA14FE}" type="presParOf" srcId="{FEA7B8E2-60CB-4537-A55F-26BE084673B3}" destId="{79FC61E0-E5E2-44D4-A5D4-9A31EAD1018B}" srcOrd="1" destOrd="0" presId="urn:microsoft.com/office/officeart/2005/8/layout/orgChart1"/>
    <dgm:cxn modelId="{37840D77-7A32-4DAD-BA68-EF65205D15C0}" type="presParOf" srcId="{79FC61E0-E5E2-44D4-A5D4-9A31EAD1018B}" destId="{796F9261-7EB7-4441-8087-365120F30DC3}" srcOrd="0" destOrd="0" presId="urn:microsoft.com/office/officeart/2005/8/layout/orgChart1"/>
    <dgm:cxn modelId="{6B43CB81-07B7-4E46-930A-0EEA9DE37E99}" type="presParOf" srcId="{796F9261-7EB7-4441-8087-365120F30DC3}" destId="{FA2EA9DB-C7A7-4EFF-96EE-764B2CE47C46}" srcOrd="0" destOrd="0" presId="urn:microsoft.com/office/officeart/2005/8/layout/orgChart1"/>
    <dgm:cxn modelId="{3572730F-A3E4-4245-BEEF-27F8F4E71606}" type="presParOf" srcId="{796F9261-7EB7-4441-8087-365120F30DC3}" destId="{AEF8C70C-E09D-45F3-A376-DCE16198C8BD}" srcOrd="1" destOrd="0" presId="urn:microsoft.com/office/officeart/2005/8/layout/orgChart1"/>
    <dgm:cxn modelId="{2304BED0-3038-4F62-B080-97A5A2EC06AC}" type="presParOf" srcId="{79FC61E0-E5E2-44D4-A5D4-9A31EAD1018B}" destId="{BC89BA52-12D7-468A-BA1D-1FFC08DCCE78}" srcOrd="1" destOrd="0" presId="urn:microsoft.com/office/officeart/2005/8/layout/orgChart1"/>
    <dgm:cxn modelId="{294395B9-9361-4370-8BEE-843B885121AF}" type="presParOf" srcId="{79FC61E0-E5E2-44D4-A5D4-9A31EAD1018B}" destId="{317411F6-FEAD-4AC8-A3B9-DFEC23180B2D}" srcOrd="2" destOrd="0" presId="urn:microsoft.com/office/officeart/2005/8/layout/orgChart1"/>
    <dgm:cxn modelId="{1F3CE93E-6975-4B64-A9F9-48B3FEBF4F3D}" type="presParOf" srcId="{FEA7B8E2-60CB-4537-A55F-26BE084673B3}" destId="{7E569B2B-73BB-4E4D-AE16-FA2FB3F2790A}" srcOrd="2" destOrd="0" presId="urn:microsoft.com/office/officeart/2005/8/layout/orgChart1"/>
    <dgm:cxn modelId="{46C545CA-1EA8-483C-A7C8-A6E8C013A5B2}" type="presParOf" srcId="{FEA7B8E2-60CB-4537-A55F-26BE084673B3}" destId="{D73846F7-4EFF-4BAE-9D77-7DB2A71388F4}" srcOrd="3" destOrd="0" presId="urn:microsoft.com/office/officeart/2005/8/layout/orgChart1"/>
    <dgm:cxn modelId="{2E3B44BC-4E47-42D9-998D-A3096E60E9C1}" type="presParOf" srcId="{D73846F7-4EFF-4BAE-9D77-7DB2A71388F4}" destId="{84E767CE-007C-4497-83EE-FF14ADDE7A49}" srcOrd="0" destOrd="0" presId="urn:microsoft.com/office/officeart/2005/8/layout/orgChart1"/>
    <dgm:cxn modelId="{D0ABC57D-A91B-4CB2-B912-F4DAFADF9D50}" type="presParOf" srcId="{84E767CE-007C-4497-83EE-FF14ADDE7A49}" destId="{07D76192-2706-48A5-ADB5-7E574BE202EC}" srcOrd="0" destOrd="0" presId="urn:microsoft.com/office/officeart/2005/8/layout/orgChart1"/>
    <dgm:cxn modelId="{389190A6-1296-44B0-89EF-850A21094C51}" type="presParOf" srcId="{84E767CE-007C-4497-83EE-FF14ADDE7A49}" destId="{58A9297D-ACC4-46F3-9A04-48DE6965F474}" srcOrd="1" destOrd="0" presId="urn:microsoft.com/office/officeart/2005/8/layout/orgChart1"/>
    <dgm:cxn modelId="{55AAD41D-1E48-44DE-B03A-13CAB0DB640C}" type="presParOf" srcId="{D73846F7-4EFF-4BAE-9D77-7DB2A71388F4}" destId="{496EBB06-C52A-4967-B276-C81EF2AFA18F}" srcOrd="1" destOrd="0" presId="urn:microsoft.com/office/officeart/2005/8/layout/orgChart1"/>
    <dgm:cxn modelId="{CFC4F8CD-EB05-4A11-9B06-4A00F8C0F1AF}" type="presParOf" srcId="{D73846F7-4EFF-4BAE-9D77-7DB2A71388F4}" destId="{0A2696F8-6628-47EE-A183-B62BA77B319A}" srcOrd="2" destOrd="0" presId="urn:microsoft.com/office/officeart/2005/8/layout/orgChart1"/>
    <dgm:cxn modelId="{B1A30794-1C97-43FB-A339-3BEB869AB336}" type="presParOf" srcId="{BCF8546D-7436-429F-AF58-0861B591CA71}" destId="{5367F1BC-3823-49B8-98D6-D2E640DCFEBE}" srcOrd="2" destOrd="0" presId="urn:microsoft.com/office/officeart/2005/8/layout/orgChart1"/>
    <dgm:cxn modelId="{81DFFAEF-739C-42DF-B902-80279EED67D1}" type="presParOf" srcId="{2B6DBBC5-782E-48EA-9F82-03D08D44CFF9}" destId="{3203C479-C754-4572-9368-C8488C6FFED0}" srcOrd="2" destOrd="0" presId="urn:microsoft.com/office/officeart/2005/8/layout/orgChart1"/>
    <dgm:cxn modelId="{26B9658E-4857-4F39-A736-65E4AF9F15C9}" type="presParOf" srcId="{2B6DBBC5-782E-48EA-9F82-03D08D44CFF9}" destId="{463F1E91-86E4-4360-AD03-672904706D0F}" srcOrd="3" destOrd="0" presId="urn:microsoft.com/office/officeart/2005/8/layout/orgChart1"/>
    <dgm:cxn modelId="{8629E31F-5606-43D7-99E5-454080932D99}" type="presParOf" srcId="{463F1E91-86E4-4360-AD03-672904706D0F}" destId="{1A4C6C1C-05D2-40EC-B9DC-568417642CA7}" srcOrd="0" destOrd="0" presId="urn:microsoft.com/office/officeart/2005/8/layout/orgChart1"/>
    <dgm:cxn modelId="{12B06127-69C1-4472-A065-26E4A8FD28CD}" type="presParOf" srcId="{1A4C6C1C-05D2-40EC-B9DC-568417642CA7}" destId="{712C5B02-FEF2-4E01-BC02-62F859BFEBC9}" srcOrd="0" destOrd="0" presId="urn:microsoft.com/office/officeart/2005/8/layout/orgChart1"/>
    <dgm:cxn modelId="{26F72640-36BF-440C-8B45-FDF0FADBBC13}" type="presParOf" srcId="{1A4C6C1C-05D2-40EC-B9DC-568417642CA7}" destId="{1314AD79-8BA0-41F3-93BA-687CBD9EEABC}" srcOrd="1" destOrd="0" presId="urn:microsoft.com/office/officeart/2005/8/layout/orgChart1"/>
    <dgm:cxn modelId="{598D905E-61A1-42CD-94CF-898DA5054C1B}" type="presParOf" srcId="{463F1E91-86E4-4360-AD03-672904706D0F}" destId="{D58D587D-C108-4F17-82E5-3EF91CD176E3}" srcOrd="1" destOrd="0" presId="urn:microsoft.com/office/officeart/2005/8/layout/orgChart1"/>
    <dgm:cxn modelId="{4774D93E-4494-4ABA-A0C0-381624908448}" type="presParOf" srcId="{D58D587D-C108-4F17-82E5-3EF91CD176E3}" destId="{E77085B8-991B-47A2-AFC8-A1542C086D07}" srcOrd="0" destOrd="0" presId="urn:microsoft.com/office/officeart/2005/8/layout/orgChart1"/>
    <dgm:cxn modelId="{FA7EF16D-C14E-41BD-BEA4-1C3CB962CC60}" type="presParOf" srcId="{D58D587D-C108-4F17-82E5-3EF91CD176E3}" destId="{851BF152-480B-4D64-AF98-853E7EC19736}" srcOrd="1" destOrd="0" presId="urn:microsoft.com/office/officeart/2005/8/layout/orgChart1"/>
    <dgm:cxn modelId="{4FEB759D-4BFC-4DB6-8467-671AA03A91BD}" type="presParOf" srcId="{851BF152-480B-4D64-AF98-853E7EC19736}" destId="{635F2EDD-7CA2-48B8-B701-B8263381DBFB}" srcOrd="0" destOrd="0" presId="urn:microsoft.com/office/officeart/2005/8/layout/orgChart1"/>
    <dgm:cxn modelId="{DA0CFCD0-1B26-4510-AA8E-15437B5E617B}" type="presParOf" srcId="{635F2EDD-7CA2-48B8-B701-B8263381DBFB}" destId="{0AF210B2-CAE2-4798-BABC-C20EED1BE14A}" srcOrd="0" destOrd="0" presId="urn:microsoft.com/office/officeart/2005/8/layout/orgChart1"/>
    <dgm:cxn modelId="{B08E3D44-F26F-4F1C-A40A-691644C51CC5}" type="presParOf" srcId="{635F2EDD-7CA2-48B8-B701-B8263381DBFB}" destId="{CE814944-19BD-4D73-98EF-20BAA4C92F2E}" srcOrd="1" destOrd="0" presId="urn:microsoft.com/office/officeart/2005/8/layout/orgChart1"/>
    <dgm:cxn modelId="{0D72AF30-3E9C-47E6-BDF3-9C13F82ADBEE}" type="presParOf" srcId="{851BF152-480B-4D64-AF98-853E7EC19736}" destId="{ECA96C19-6C18-4965-B1DE-0AF68DB82B3B}" srcOrd="1" destOrd="0" presId="urn:microsoft.com/office/officeart/2005/8/layout/orgChart1"/>
    <dgm:cxn modelId="{0824E99B-CE2D-4711-889D-D709AD66737B}" type="presParOf" srcId="{851BF152-480B-4D64-AF98-853E7EC19736}" destId="{AE42CC17-447B-4713-BE76-D1B0532CF653}" srcOrd="2" destOrd="0" presId="urn:microsoft.com/office/officeart/2005/8/layout/orgChart1"/>
    <dgm:cxn modelId="{CE28F171-516F-4F82-A07E-ADD6F0ED350C}" type="presParOf" srcId="{D58D587D-C108-4F17-82E5-3EF91CD176E3}" destId="{6ABBFD43-7ACB-4AB4-B0A3-133BCB36D07A}" srcOrd="2" destOrd="0" presId="urn:microsoft.com/office/officeart/2005/8/layout/orgChart1"/>
    <dgm:cxn modelId="{999AB1B0-9793-4454-89BA-9DCBBC1CA6B4}" type="presParOf" srcId="{D58D587D-C108-4F17-82E5-3EF91CD176E3}" destId="{E7692BB8-90EE-487A-9BE4-F090573980B9}" srcOrd="3" destOrd="0" presId="urn:microsoft.com/office/officeart/2005/8/layout/orgChart1"/>
    <dgm:cxn modelId="{F09C006E-EEC6-4818-8E55-7FF364742857}" type="presParOf" srcId="{E7692BB8-90EE-487A-9BE4-F090573980B9}" destId="{C7A1E619-33B7-4179-B265-450F964EAB30}" srcOrd="0" destOrd="0" presId="urn:microsoft.com/office/officeart/2005/8/layout/orgChart1"/>
    <dgm:cxn modelId="{5FB1D2EC-D2DB-468B-BEBE-2D6266548B31}" type="presParOf" srcId="{C7A1E619-33B7-4179-B265-450F964EAB30}" destId="{B9E6FD85-811F-4D71-B706-701FAC1B5151}" srcOrd="0" destOrd="0" presId="urn:microsoft.com/office/officeart/2005/8/layout/orgChart1"/>
    <dgm:cxn modelId="{03654861-64B1-4FDC-B6A6-FE6AC1E3C515}" type="presParOf" srcId="{C7A1E619-33B7-4179-B265-450F964EAB30}" destId="{003508A9-4B92-45F0-A0B7-AE53391D2C1F}" srcOrd="1" destOrd="0" presId="urn:microsoft.com/office/officeart/2005/8/layout/orgChart1"/>
    <dgm:cxn modelId="{09087D3E-D589-44B0-9952-0EE796BA03E9}" type="presParOf" srcId="{E7692BB8-90EE-487A-9BE4-F090573980B9}" destId="{A376D65D-6445-4196-951C-0EDD5EA64766}" srcOrd="1" destOrd="0" presId="urn:microsoft.com/office/officeart/2005/8/layout/orgChart1"/>
    <dgm:cxn modelId="{9246A87D-C0E5-4DE4-A25A-805CCAA7256D}" type="presParOf" srcId="{E7692BB8-90EE-487A-9BE4-F090573980B9}" destId="{C10D4D90-19A6-462C-A314-CD31826DD590}" srcOrd="2" destOrd="0" presId="urn:microsoft.com/office/officeart/2005/8/layout/orgChart1"/>
    <dgm:cxn modelId="{CF980A8A-CE3D-428A-8B4E-02B20B9AE081}" type="presParOf" srcId="{463F1E91-86E4-4360-AD03-672904706D0F}" destId="{30704A06-B0B8-4A75-98D8-CCB7C018C9E8}" srcOrd="2" destOrd="0" presId="urn:microsoft.com/office/officeart/2005/8/layout/orgChart1"/>
    <dgm:cxn modelId="{1A9F9A23-2ACE-4EC8-B759-33F4E92362C8}" type="presParOf" srcId="{2B6DBBC5-782E-48EA-9F82-03D08D44CFF9}" destId="{E18685B9-ED04-4188-835D-0E1098E419CF}" srcOrd="4" destOrd="0" presId="urn:microsoft.com/office/officeart/2005/8/layout/orgChart1"/>
    <dgm:cxn modelId="{CF0F7D2E-14DB-4EF7-AC59-481AAC0049DC}" type="presParOf" srcId="{2B6DBBC5-782E-48EA-9F82-03D08D44CFF9}" destId="{A9F73A63-98B1-40F6-9B77-7D4E9162339E}" srcOrd="5" destOrd="0" presId="urn:microsoft.com/office/officeart/2005/8/layout/orgChart1"/>
    <dgm:cxn modelId="{94FC56D9-6F86-4DD3-8CB9-FACE450F584B}" type="presParOf" srcId="{A9F73A63-98B1-40F6-9B77-7D4E9162339E}" destId="{52FFDE85-E170-42CB-A4BC-78960A059FEA}" srcOrd="0" destOrd="0" presId="urn:microsoft.com/office/officeart/2005/8/layout/orgChart1"/>
    <dgm:cxn modelId="{D024F7EF-16DD-4552-837F-0D2AB9342E13}" type="presParOf" srcId="{52FFDE85-E170-42CB-A4BC-78960A059FEA}" destId="{DD7CDDDE-F1D4-4AB3-82EA-BEFB61684CAA}" srcOrd="0" destOrd="0" presId="urn:microsoft.com/office/officeart/2005/8/layout/orgChart1"/>
    <dgm:cxn modelId="{C2FA1134-48B4-490F-A473-3E8967A11797}" type="presParOf" srcId="{52FFDE85-E170-42CB-A4BC-78960A059FEA}" destId="{1238BA34-FA90-4875-BB71-88B4D4133FBF}" srcOrd="1" destOrd="0" presId="urn:microsoft.com/office/officeart/2005/8/layout/orgChart1"/>
    <dgm:cxn modelId="{ACD8F087-489C-4C1E-89D2-35334FF39D56}" type="presParOf" srcId="{A9F73A63-98B1-40F6-9B77-7D4E9162339E}" destId="{571086F9-6C54-4747-85FA-B68097502286}" srcOrd="1" destOrd="0" presId="urn:microsoft.com/office/officeart/2005/8/layout/orgChart1"/>
    <dgm:cxn modelId="{B7280FBB-E6E4-48EB-9FEF-F8FB8B495D57}" type="presParOf" srcId="{571086F9-6C54-4747-85FA-B68097502286}" destId="{32BB1F8C-2DC6-4F9D-94EA-88A8080F72F7}" srcOrd="0" destOrd="0" presId="urn:microsoft.com/office/officeart/2005/8/layout/orgChart1"/>
    <dgm:cxn modelId="{9C504C48-A719-4EFC-BCD0-9EAC52A64674}" type="presParOf" srcId="{571086F9-6C54-4747-85FA-B68097502286}" destId="{CAA31ABA-D0B2-4EEA-988E-BDBF0BB7183D}" srcOrd="1" destOrd="0" presId="urn:microsoft.com/office/officeart/2005/8/layout/orgChart1"/>
    <dgm:cxn modelId="{705C2568-126D-4745-BA25-A644A63FB9EE}" type="presParOf" srcId="{CAA31ABA-D0B2-4EEA-988E-BDBF0BB7183D}" destId="{2FF49B39-1A17-46FB-B99E-798760FFEE6E}" srcOrd="0" destOrd="0" presId="urn:microsoft.com/office/officeart/2005/8/layout/orgChart1"/>
    <dgm:cxn modelId="{74B31331-D907-40ED-BB0F-DCCEF1796A03}" type="presParOf" srcId="{2FF49B39-1A17-46FB-B99E-798760FFEE6E}" destId="{640A7C50-9E7C-4462-9DD2-115EFEC8FFD5}" srcOrd="0" destOrd="0" presId="urn:microsoft.com/office/officeart/2005/8/layout/orgChart1"/>
    <dgm:cxn modelId="{C84764EA-B2B3-4F8F-80C8-CEAAEDABA0D5}" type="presParOf" srcId="{2FF49B39-1A17-46FB-B99E-798760FFEE6E}" destId="{B353E97A-FE48-4D5D-80D3-37D3E9EF08CA}" srcOrd="1" destOrd="0" presId="urn:microsoft.com/office/officeart/2005/8/layout/orgChart1"/>
    <dgm:cxn modelId="{6905D7D6-04CC-436B-942C-7982DC900316}" type="presParOf" srcId="{CAA31ABA-D0B2-4EEA-988E-BDBF0BB7183D}" destId="{63B48760-9A2E-4A4A-AF1D-E939B7255BAA}" srcOrd="1" destOrd="0" presId="urn:microsoft.com/office/officeart/2005/8/layout/orgChart1"/>
    <dgm:cxn modelId="{8066C24F-CC3F-4EE9-B8CB-8C6F86234D0B}" type="presParOf" srcId="{CAA31ABA-D0B2-4EEA-988E-BDBF0BB7183D}" destId="{0DEE6379-96BC-4C4C-B8D4-FBF1867226BD}" srcOrd="2" destOrd="0" presId="urn:microsoft.com/office/officeart/2005/8/layout/orgChart1"/>
    <dgm:cxn modelId="{E6BA72B9-1025-4834-A4E0-3218433BB657}" type="presParOf" srcId="{571086F9-6C54-4747-85FA-B68097502286}" destId="{397876B0-ACB3-4924-A205-B40A056A467E}" srcOrd="2" destOrd="0" presId="urn:microsoft.com/office/officeart/2005/8/layout/orgChart1"/>
    <dgm:cxn modelId="{291D0FE9-36A5-468C-9302-B4668250748E}" type="presParOf" srcId="{571086F9-6C54-4747-85FA-B68097502286}" destId="{73E5ACE9-D263-451F-9A08-8314426EA8B7}" srcOrd="3" destOrd="0" presId="urn:microsoft.com/office/officeart/2005/8/layout/orgChart1"/>
    <dgm:cxn modelId="{5AC478F9-58DA-4531-B214-288BD5BA5295}" type="presParOf" srcId="{73E5ACE9-D263-451F-9A08-8314426EA8B7}" destId="{1F841390-E687-4F66-9477-15FFB6A80297}" srcOrd="0" destOrd="0" presId="urn:microsoft.com/office/officeart/2005/8/layout/orgChart1"/>
    <dgm:cxn modelId="{9B307AD0-678A-4D85-9A56-24480EE959C7}" type="presParOf" srcId="{1F841390-E687-4F66-9477-15FFB6A80297}" destId="{BBAE7812-247B-45D4-8976-78F604898E14}" srcOrd="0" destOrd="0" presId="urn:microsoft.com/office/officeart/2005/8/layout/orgChart1"/>
    <dgm:cxn modelId="{EA5439D5-291F-4944-A50B-C3229B189E40}" type="presParOf" srcId="{1F841390-E687-4F66-9477-15FFB6A80297}" destId="{6BA80E5A-681D-4643-8108-96B57FA18D6E}" srcOrd="1" destOrd="0" presId="urn:microsoft.com/office/officeart/2005/8/layout/orgChart1"/>
    <dgm:cxn modelId="{41300240-EB8B-4C6F-B515-EA93F3010273}" type="presParOf" srcId="{73E5ACE9-D263-451F-9A08-8314426EA8B7}" destId="{2CDABCF9-CB55-4A5D-A0E0-78EABB316F77}" srcOrd="1" destOrd="0" presId="urn:microsoft.com/office/officeart/2005/8/layout/orgChart1"/>
    <dgm:cxn modelId="{8EF3805A-3041-4381-BE79-C2D37D1F2611}" type="presParOf" srcId="{73E5ACE9-D263-451F-9A08-8314426EA8B7}" destId="{EC29201E-392C-4CBA-ADA7-C7D508348D56}" srcOrd="2" destOrd="0" presId="urn:microsoft.com/office/officeart/2005/8/layout/orgChart1"/>
    <dgm:cxn modelId="{1BE99A1C-2737-4DB2-A93A-2B35E4AFDEDE}" type="presParOf" srcId="{A9F73A63-98B1-40F6-9B77-7D4E9162339E}" destId="{7267C946-7376-479C-A682-25300F393840}" srcOrd="2" destOrd="0" presId="urn:microsoft.com/office/officeart/2005/8/layout/orgChart1"/>
    <dgm:cxn modelId="{52A31315-7E73-4739-A321-FCFDB2DD5791}" type="presParOf" srcId="{D5A8BFA5-86C1-433B-BB76-ABCD70798F29}" destId="{ADD4FA53-8F9A-4C9E-A94F-F7A1016A5815}" srcOrd="2" destOrd="0" presId="urn:microsoft.com/office/officeart/2005/8/layout/orgChart1"/>
    <dgm:cxn modelId="{D2143B0C-995A-4C92-BC55-C20CDDDAF7C1}" type="presParOf" srcId="{D8038322-41A0-4045-A1F5-57E3608DF19D}" destId="{11AD07F2-5AA1-4F90-A497-917AE4B9DB31}" srcOrd="2" destOrd="0" presId="urn:microsoft.com/office/officeart/2005/8/layout/orgChart1"/>
    <dgm:cxn modelId="{F117AD6F-E9F2-45F3-877F-13FF9FF2CB15}" type="presParOf" srcId="{40C2B87B-1AF6-42B4-B4DA-D070CCB64575}" destId="{5F51E2EA-6638-4930-A3AF-3479BADB38D4}" srcOrd="2" destOrd="0" presId="urn:microsoft.com/office/officeart/2005/8/layout/orgChart1"/>
    <dgm:cxn modelId="{22E75F80-DA23-4463-A677-49332372EB18}" type="presParOf" srcId="{40C2B87B-1AF6-42B4-B4DA-D070CCB64575}" destId="{CA48A3C2-4A03-47F3-BE65-85AE07857567}" srcOrd="3" destOrd="0" presId="urn:microsoft.com/office/officeart/2005/8/layout/orgChart1"/>
    <dgm:cxn modelId="{53D3F68C-C102-4887-BEE2-88586D3E1016}" type="presParOf" srcId="{CA48A3C2-4A03-47F3-BE65-85AE07857567}" destId="{EFC9ED5C-62A3-4A3E-8C32-D9B7A9FC68A3}" srcOrd="0" destOrd="0" presId="urn:microsoft.com/office/officeart/2005/8/layout/orgChart1"/>
    <dgm:cxn modelId="{FD0E11DF-0957-4CE3-A7CF-1D67B1642152}" type="presParOf" srcId="{EFC9ED5C-62A3-4A3E-8C32-D9B7A9FC68A3}" destId="{B114352E-96AE-4A12-BEBE-DFCC5406FD1B}" srcOrd="0" destOrd="0" presId="urn:microsoft.com/office/officeart/2005/8/layout/orgChart1"/>
    <dgm:cxn modelId="{869EC0B6-9977-4A35-8950-D54180EFD40E}" type="presParOf" srcId="{EFC9ED5C-62A3-4A3E-8C32-D9B7A9FC68A3}" destId="{BC6935D9-B631-4123-8FA5-3DFF25EAFB33}" srcOrd="1" destOrd="0" presId="urn:microsoft.com/office/officeart/2005/8/layout/orgChart1"/>
    <dgm:cxn modelId="{FE41DE13-3095-4565-A56A-845BA8B74DD0}" type="presParOf" srcId="{CA48A3C2-4A03-47F3-BE65-85AE07857567}" destId="{86016CB8-26F4-433F-A950-ECEA60561F02}" srcOrd="1" destOrd="0" presId="urn:microsoft.com/office/officeart/2005/8/layout/orgChart1"/>
    <dgm:cxn modelId="{B184A482-DB49-4C97-A65E-BB862743DCC2}" type="presParOf" srcId="{CA48A3C2-4A03-47F3-BE65-85AE07857567}" destId="{FBF9BA85-9F23-4F69-9541-2CDDD98F2F95}" srcOrd="2" destOrd="0" presId="urn:microsoft.com/office/officeart/2005/8/layout/orgChart1"/>
    <dgm:cxn modelId="{612CCDD6-7CF1-49BF-BC14-2BD625367CA5}" type="presParOf" srcId="{40C2B87B-1AF6-42B4-B4DA-D070CCB64575}" destId="{4D8558FB-F41D-4F46-A0E6-330513BC8369}" srcOrd="4" destOrd="0" presId="urn:microsoft.com/office/officeart/2005/8/layout/orgChart1"/>
    <dgm:cxn modelId="{A1D7F9CD-9950-44FF-9268-F5064317BB5F}" type="presParOf" srcId="{40C2B87B-1AF6-42B4-B4DA-D070CCB64575}" destId="{44944EE5-A216-4D0A-AD7E-CA2511B0421F}" srcOrd="5" destOrd="0" presId="urn:microsoft.com/office/officeart/2005/8/layout/orgChart1"/>
    <dgm:cxn modelId="{B0BA4EBF-3EC3-42E3-B534-A968B1D69590}" type="presParOf" srcId="{44944EE5-A216-4D0A-AD7E-CA2511B0421F}" destId="{172231FC-9157-4F47-8B3E-92EA93C22A7C}" srcOrd="0" destOrd="0" presId="urn:microsoft.com/office/officeart/2005/8/layout/orgChart1"/>
    <dgm:cxn modelId="{C92E766F-65EE-4AC8-BE2F-1D2E2955E895}" type="presParOf" srcId="{172231FC-9157-4F47-8B3E-92EA93C22A7C}" destId="{B69CD061-CA24-47F7-AD84-41DEBBC8352B}" srcOrd="0" destOrd="0" presId="urn:microsoft.com/office/officeart/2005/8/layout/orgChart1"/>
    <dgm:cxn modelId="{B61A2E7E-FF97-4C08-9C12-7128194F5DB1}" type="presParOf" srcId="{172231FC-9157-4F47-8B3E-92EA93C22A7C}" destId="{350716DB-060F-40DA-B1B0-C8F2DAF43796}" srcOrd="1" destOrd="0" presId="urn:microsoft.com/office/officeart/2005/8/layout/orgChart1"/>
    <dgm:cxn modelId="{61F83E95-E7D9-43C1-BB2F-02C6B4C02014}" type="presParOf" srcId="{44944EE5-A216-4D0A-AD7E-CA2511B0421F}" destId="{50E551B7-4234-40AE-8938-B83202B2A021}" srcOrd="1" destOrd="0" presId="urn:microsoft.com/office/officeart/2005/8/layout/orgChart1"/>
    <dgm:cxn modelId="{7BBA6470-1A70-4A14-99D8-DEEAD3066FB8}" type="presParOf" srcId="{44944EE5-A216-4D0A-AD7E-CA2511B0421F}" destId="{46C890F5-3C1A-4C50-BA92-D8953CE563E6}" srcOrd="2" destOrd="0" presId="urn:microsoft.com/office/officeart/2005/8/layout/orgChart1"/>
    <dgm:cxn modelId="{9C0049D1-FA8A-4D8E-ACF8-69985BE71A0B}" type="presParOf" srcId="{ADB66F46-B015-482D-8769-A4D81C2C65DA}" destId="{1ACC785A-72CB-4F36-993E-0534042CFA21}" srcOrd="2" destOrd="0" presId="urn:microsoft.com/office/officeart/2005/8/layout/orgChart1"/>
    <dgm:cxn modelId="{4D3F877F-D87C-4B8B-9A0A-325CB7E32881}" type="presParOf" srcId="{1ACC785A-72CB-4F36-993E-0534042CFA21}" destId="{1E76D4ED-00F3-4388-A82D-A49E6704121A}" srcOrd="0" destOrd="0" presId="urn:microsoft.com/office/officeart/2005/8/layout/orgChart1"/>
    <dgm:cxn modelId="{EB43ED57-9BD6-4067-8E4A-D813BD18C056}" type="presParOf" srcId="{1ACC785A-72CB-4F36-993E-0534042CFA21}" destId="{B67CC240-84D1-4FDF-A3AF-3256EE20CFE0}" srcOrd="1" destOrd="0" presId="urn:microsoft.com/office/officeart/2005/8/layout/orgChart1"/>
    <dgm:cxn modelId="{CC9A38B6-0391-4C1B-BDE5-DCB3C1C09BEC}" type="presParOf" srcId="{B67CC240-84D1-4FDF-A3AF-3256EE20CFE0}" destId="{71978936-FCA4-49E6-A755-0FE3D7E1C193}" srcOrd="0" destOrd="0" presId="urn:microsoft.com/office/officeart/2005/8/layout/orgChart1"/>
    <dgm:cxn modelId="{4A8F5837-7B66-4427-81E7-E001AA37947F}" type="presParOf" srcId="{71978936-FCA4-49E6-A755-0FE3D7E1C193}" destId="{A5D93AE5-F0FC-4BC1-92D6-4EED34FC9BE6}" srcOrd="0" destOrd="0" presId="urn:microsoft.com/office/officeart/2005/8/layout/orgChart1"/>
    <dgm:cxn modelId="{6E94BCD1-17A1-4B7F-A4A4-61AA802D0F35}" type="presParOf" srcId="{71978936-FCA4-49E6-A755-0FE3D7E1C193}" destId="{0B54375C-5288-456E-B2D2-2763B3AE6FD1}" srcOrd="1" destOrd="0" presId="urn:microsoft.com/office/officeart/2005/8/layout/orgChart1"/>
    <dgm:cxn modelId="{2FAC91EC-F2AE-4F05-8A12-241E5BE69602}" type="presParOf" srcId="{B67CC240-84D1-4FDF-A3AF-3256EE20CFE0}" destId="{FB316979-460F-40AB-846D-734088F642A5}" srcOrd="1" destOrd="0" presId="urn:microsoft.com/office/officeart/2005/8/layout/orgChart1"/>
    <dgm:cxn modelId="{E94601E4-A5E9-4215-83DD-0080723E64CF}" type="presParOf" srcId="{B67CC240-84D1-4FDF-A3AF-3256EE20CFE0}" destId="{D26A7159-A493-4817-98E5-7D67B61D81CB}" srcOrd="2" destOrd="0" presId="urn:microsoft.com/office/officeart/2005/8/layout/orgChart1"/>
    <dgm:cxn modelId="{6882FDCA-186B-46AA-9E76-20C4B96741F4}" type="presParOf" srcId="{1411075F-E4D3-4939-A775-8C89CF70CF93}" destId="{6B91B3AB-CB0D-47C1-AC7C-97DCBA98C4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6D4ED-00F3-4388-A82D-A49E6704121A}">
      <dsp:nvSpPr>
        <dsp:cNvPr id="0" name=""/>
        <dsp:cNvSpPr/>
      </dsp:nvSpPr>
      <dsp:spPr>
        <a:xfrm>
          <a:off x="4464530" y="1532040"/>
          <a:ext cx="412108" cy="243862"/>
        </a:xfrm>
        <a:custGeom>
          <a:avLst/>
          <a:gdLst/>
          <a:ahLst/>
          <a:cxnLst/>
          <a:rect l="0" t="0" r="0" b="0"/>
          <a:pathLst>
            <a:path>
              <a:moveTo>
                <a:pt x="412108" y="0"/>
              </a:moveTo>
              <a:lnTo>
                <a:pt x="412108" y="243862"/>
              </a:lnTo>
              <a:lnTo>
                <a:pt x="0" y="2438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558FB-F41D-4F46-A0E6-330513BC8369}">
      <dsp:nvSpPr>
        <dsp:cNvPr id="0" name=""/>
        <dsp:cNvSpPr/>
      </dsp:nvSpPr>
      <dsp:spPr>
        <a:xfrm>
          <a:off x="4876638" y="1532040"/>
          <a:ext cx="896288" cy="544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095"/>
              </a:lnTo>
              <a:lnTo>
                <a:pt x="896288" y="473095"/>
              </a:lnTo>
              <a:lnTo>
                <a:pt x="896288" y="5446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51E2EA-6638-4930-A3AF-3479BADB38D4}">
      <dsp:nvSpPr>
        <dsp:cNvPr id="0" name=""/>
        <dsp:cNvSpPr/>
      </dsp:nvSpPr>
      <dsp:spPr>
        <a:xfrm>
          <a:off x="4830918" y="1532040"/>
          <a:ext cx="91440" cy="5446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3095"/>
              </a:lnTo>
              <a:lnTo>
                <a:pt x="117722" y="473095"/>
              </a:lnTo>
              <a:lnTo>
                <a:pt x="117722" y="5446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7876B0-ACB3-4924-A205-B40A056A467E}">
      <dsp:nvSpPr>
        <dsp:cNvPr id="0" name=""/>
        <dsp:cNvSpPr/>
      </dsp:nvSpPr>
      <dsp:spPr>
        <a:xfrm>
          <a:off x="8296458" y="3505288"/>
          <a:ext cx="119160" cy="617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213"/>
              </a:lnTo>
              <a:lnTo>
                <a:pt x="119160" y="6172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BB1F8C-2DC6-4F9D-94EA-88A8080F72F7}">
      <dsp:nvSpPr>
        <dsp:cNvPr id="0" name=""/>
        <dsp:cNvSpPr/>
      </dsp:nvSpPr>
      <dsp:spPr>
        <a:xfrm>
          <a:off x="8296458" y="3505288"/>
          <a:ext cx="119160" cy="332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800"/>
              </a:lnTo>
              <a:lnTo>
                <a:pt x="119160" y="3328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8685B9-ED04-4188-835D-0E1098E419CF}">
      <dsp:nvSpPr>
        <dsp:cNvPr id="0" name=""/>
        <dsp:cNvSpPr/>
      </dsp:nvSpPr>
      <dsp:spPr>
        <a:xfrm>
          <a:off x="7761639" y="2939801"/>
          <a:ext cx="807309" cy="224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341"/>
              </a:lnTo>
              <a:lnTo>
                <a:pt x="807309" y="153341"/>
              </a:lnTo>
              <a:lnTo>
                <a:pt x="807309" y="22486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BBFD43-7ACB-4AB4-B0A3-133BCB36D07A}">
      <dsp:nvSpPr>
        <dsp:cNvPr id="0" name=""/>
        <dsp:cNvSpPr/>
      </dsp:nvSpPr>
      <dsp:spPr>
        <a:xfrm>
          <a:off x="7474488" y="3524185"/>
          <a:ext cx="116844" cy="562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878"/>
              </a:lnTo>
              <a:lnTo>
                <a:pt x="116844" y="56287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085B8-991B-47A2-AFC8-A1542C086D07}">
      <dsp:nvSpPr>
        <dsp:cNvPr id="0" name=""/>
        <dsp:cNvSpPr/>
      </dsp:nvSpPr>
      <dsp:spPr>
        <a:xfrm>
          <a:off x="7474488" y="3524185"/>
          <a:ext cx="116844" cy="268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61"/>
              </a:lnTo>
              <a:lnTo>
                <a:pt x="116844" y="26886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03C479-C754-4572-9368-C8488C6FFED0}">
      <dsp:nvSpPr>
        <dsp:cNvPr id="0" name=""/>
        <dsp:cNvSpPr/>
      </dsp:nvSpPr>
      <dsp:spPr>
        <a:xfrm>
          <a:off x="7701259" y="2939801"/>
          <a:ext cx="91440" cy="243770"/>
        </a:xfrm>
        <a:custGeom>
          <a:avLst/>
          <a:gdLst/>
          <a:ahLst/>
          <a:cxnLst/>
          <a:rect l="0" t="0" r="0" b="0"/>
          <a:pathLst>
            <a:path>
              <a:moveTo>
                <a:pt x="60380" y="0"/>
              </a:moveTo>
              <a:lnTo>
                <a:pt x="60380" y="172241"/>
              </a:lnTo>
              <a:lnTo>
                <a:pt x="45720" y="172241"/>
              </a:lnTo>
              <a:lnTo>
                <a:pt x="45720" y="243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69B2B-73BB-4E4D-AE16-FA2FB3F2790A}">
      <dsp:nvSpPr>
        <dsp:cNvPr id="0" name=""/>
        <dsp:cNvSpPr/>
      </dsp:nvSpPr>
      <dsp:spPr>
        <a:xfrm>
          <a:off x="6664862" y="3524185"/>
          <a:ext cx="102184" cy="4867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6768"/>
              </a:lnTo>
              <a:lnTo>
                <a:pt x="102184" y="4867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1FCA9-F400-47AF-A7B3-130D078A43AA}">
      <dsp:nvSpPr>
        <dsp:cNvPr id="0" name=""/>
        <dsp:cNvSpPr/>
      </dsp:nvSpPr>
      <dsp:spPr>
        <a:xfrm>
          <a:off x="6664862" y="3524185"/>
          <a:ext cx="102184" cy="141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593"/>
              </a:lnTo>
              <a:lnTo>
                <a:pt x="102184" y="1415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DB8225-0BBB-412B-A2C5-8F8BFA27DD0F}">
      <dsp:nvSpPr>
        <dsp:cNvPr id="0" name=""/>
        <dsp:cNvSpPr/>
      </dsp:nvSpPr>
      <dsp:spPr>
        <a:xfrm>
          <a:off x="6937353" y="2939801"/>
          <a:ext cx="824285" cy="243770"/>
        </a:xfrm>
        <a:custGeom>
          <a:avLst/>
          <a:gdLst/>
          <a:ahLst/>
          <a:cxnLst/>
          <a:rect l="0" t="0" r="0" b="0"/>
          <a:pathLst>
            <a:path>
              <a:moveTo>
                <a:pt x="824285" y="0"/>
              </a:moveTo>
              <a:lnTo>
                <a:pt x="824285" y="172241"/>
              </a:lnTo>
              <a:lnTo>
                <a:pt x="0" y="172241"/>
              </a:lnTo>
              <a:lnTo>
                <a:pt x="0" y="243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18781F-568D-4760-840C-9E6C009AC067}">
      <dsp:nvSpPr>
        <dsp:cNvPr id="0" name=""/>
        <dsp:cNvSpPr/>
      </dsp:nvSpPr>
      <dsp:spPr>
        <a:xfrm>
          <a:off x="4013018" y="2448271"/>
          <a:ext cx="3748620" cy="150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86"/>
              </a:lnTo>
              <a:lnTo>
                <a:pt x="3748620" y="79386"/>
              </a:lnTo>
              <a:lnTo>
                <a:pt x="3748620" y="1509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931477-20BC-4AA7-B2E1-246DB79E134A}">
      <dsp:nvSpPr>
        <dsp:cNvPr id="0" name=""/>
        <dsp:cNvSpPr/>
      </dsp:nvSpPr>
      <dsp:spPr>
        <a:xfrm>
          <a:off x="5840576" y="3753265"/>
          <a:ext cx="102184" cy="4867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6768"/>
              </a:lnTo>
              <a:lnTo>
                <a:pt x="102184" y="4867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190A3-F5E5-4C16-A1F5-3C6EDE76A4B1}">
      <dsp:nvSpPr>
        <dsp:cNvPr id="0" name=""/>
        <dsp:cNvSpPr/>
      </dsp:nvSpPr>
      <dsp:spPr>
        <a:xfrm>
          <a:off x="5840576" y="3753265"/>
          <a:ext cx="102184" cy="141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593"/>
              </a:lnTo>
              <a:lnTo>
                <a:pt x="102184" y="1415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D16B7-E242-4654-9FFA-D73BA1BF1483}">
      <dsp:nvSpPr>
        <dsp:cNvPr id="0" name=""/>
        <dsp:cNvSpPr/>
      </dsp:nvSpPr>
      <dsp:spPr>
        <a:xfrm>
          <a:off x="6067347" y="3062660"/>
          <a:ext cx="91440" cy="2437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39692-9C22-43A0-A6FF-C07CC1DCB629}">
      <dsp:nvSpPr>
        <dsp:cNvPr id="0" name=""/>
        <dsp:cNvSpPr/>
      </dsp:nvSpPr>
      <dsp:spPr>
        <a:xfrm>
          <a:off x="4013018" y="2448271"/>
          <a:ext cx="2100048" cy="150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86"/>
              </a:lnTo>
              <a:lnTo>
                <a:pt x="2100048" y="79386"/>
              </a:lnTo>
              <a:lnTo>
                <a:pt x="2100048" y="1509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A6B425-31A4-4D2F-B506-6EABBFC5E106}">
      <dsp:nvSpPr>
        <dsp:cNvPr id="0" name=""/>
        <dsp:cNvSpPr/>
      </dsp:nvSpPr>
      <dsp:spPr>
        <a:xfrm>
          <a:off x="5016290" y="3524185"/>
          <a:ext cx="102184" cy="4867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6768"/>
              </a:lnTo>
              <a:lnTo>
                <a:pt x="102184" y="4867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DF80D-C3DA-435F-916D-AC8B527C6768}">
      <dsp:nvSpPr>
        <dsp:cNvPr id="0" name=""/>
        <dsp:cNvSpPr/>
      </dsp:nvSpPr>
      <dsp:spPr>
        <a:xfrm>
          <a:off x="5016290" y="3524185"/>
          <a:ext cx="102184" cy="141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593"/>
              </a:lnTo>
              <a:lnTo>
                <a:pt x="102184" y="1415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C12515-3E68-4849-8990-0004B456383C}">
      <dsp:nvSpPr>
        <dsp:cNvPr id="0" name=""/>
        <dsp:cNvSpPr/>
      </dsp:nvSpPr>
      <dsp:spPr>
        <a:xfrm>
          <a:off x="4464495" y="2939801"/>
          <a:ext cx="824285" cy="243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241"/>
              </a:lnTo>
              <a:lnTo>
                <a:pt x="824285" y="172241"/>
              </a:lnTo>
              <a:lnTo>
                <a:pt x="824285" y="243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4C4A6-8F6B-4F8F-8B28-53231A390DB4}">
      <dsp:nvSpPr>
        <dsp:cNvPr id="0" name=""/>
        <dsp:cNvSpPr/>
      </dsp:nvSpPr>
      <dsp:spPr>
        <a:xfrm>
          <a:off x="4192004" y="3592605"/>
          <a:ext cx="102184" cy="4867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6768"/>
              </a:lnTo>
              <a:lnTo>
                <a:pt x="102184" y="4867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4A95C7-51DE-4BC3-B88C-BD01FDE67BC5}">
      <dsp:nvSpPr>
        <dsp:cNvPr id="0" name=""/>
        <dsp:cNvSpPr/>
      </dsp:nvSpPr>
      <dsp:spPr>
        <a:xfrm>
          <a:off x="4192004" y="3592605"/>
          <a:ext cx="102184" cy="141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593"/>
              </a:lnTo>
              <a:lnTo>
                <a:pt x="102184" y="1415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DC75CF-DBFD-49B7-8A5F-A57FADC60398}">
      <dsp:nvSpPr>
        <dsp:cNvPr id="0" name=""/>
        <dsp:cNvSpPr/>
      </dsp:nvSpPr>
      <dsp:spPr>
        <a:xfrm>
          <a:off x="4418775" y="2939801"/>
          <a:ext cx="91440" cy="2437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AE35A-1DA8-4E63-B900-1A08A0FE95D3}">
      <dsp:nvSpPr>
        <dsp:cNvPr id="0" name=""/>
        <dsp:cNvSpPr/>
      </dsp:nvSpPr>
      <dsp:spPr>
        <a:xfrm>
          <a:off x="3367718" y="3524185"/>
          <a:ext cx="102184" cy="4867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6768"/>
              </a:lnTo>
              <a:lnTo>
                <a:pt x="102184" y="4867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8AC755-383F-4BE1-9F0E-414685DEEFB1}">
      <dsp:nvSpPr>
        <dsp:cNvPr id="0" name=""/>
        <dsp:cNvSpPr/>
      </dsp:nvSpPr>
      <dsp:spPr>
        <a:xfrm>
          <a:off x="3367718" y="3524185"/>
          <a:ext cx="102184" cy="141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593"/>
              </a:lnTo>
              <a:lnTo>
                <a:pt x="102184" y="1415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0D3BF-AEC6-413C-AC48-100286B48734}">
      <dsp:nvSpPr>
        <dsp:cNvPr id="0" name=""/>
        <dsp:cNvSpPr/>
      </dsp:nvSpPr>
      <dsp:spPr>
        <a:xfrm>
          <a:off x="3640210" y="2939801"/>
          <a:ext cx="824285" cy="243770"/>
        </a:xfrm>
        <a:custGeom>
          <a:avLst/>
          <a:gdLst/>
          <a:ahLst/>
          <a:cxnLst/>
          <a:rect l="0" t="0" r="0" b="0"/>
          <a:pathLst>
            <a:path>
              <a:moveTo>
                <a:pt x="824285" y="0"/>
              </a:moveTo>
              <a:lnTo>
                <a:pt x="824285" y="172241"/>
              </a:lnTo>
              <a:lnTo>
                <a:pt x="0" y="172241"/>
              </a:lnTo>
              <a:lnTo>
                <a:pt x="0" y="243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007441-C671-4137-8882-1A63103EB581}">
      <dsp:nvSpPr>
        <dsp:cNvPr id="0" name=""/>
        <dsp:cNvSpPr/>
      </dsp:nvSpPr>
      <dsp:spPr>
        <a:xfrm>
          <a:off x="4013018" y="2448271"/>
          <a:ext cx="451477" cy="150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86"/>
              </a:lnTo>
              <a:lnTo>
                <a:pt x="451477" y="79386"/>
              </a:lnTo>
              <a:lnTo>
                <a:pt x="451477" y="1509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78127F-4C85-4F75-A465-8BD04DF24A36}">
      <dsp:nvSpPr>
        <dsp:cNvPr id="0" name=""/>
        <dsp:cNvSpPr/>
      </dsp:nvSpPr>
      <dsp:spPr>
        <a:xfrm>
          <a:off x="2533650" y="3666705"/>
          <a:ext cx="111966" cy="488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8266"/>
              </a:lnTo>
              <a:lnTo>
                <a:pt x="111966" y="48826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1670DB-54F1-4187-AA65-8FCBD6D55086}">
      <dsp:nvSpPr>
        <dsp:cNvPr id="0" name=""/>
        <dsp:cNvSpPr/>
      </dsp:nvSpPr>
      <dsp:spPr>
        <a:xfrm>
          <a:off x="2533650" y="3666705"/>
          <a:ext cx="108076" cy="169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772"/>
              </a:lnTo>
              <a:lnTo>
                <a:pt x="108076" y="1697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0590F-A292-4C2E-BE4C-28AA35D076AF}">
      <dsp:nvSpPr>
        <dsp:cNvPr id="0" name=""/>
        <dsp:cNvSpPr/>
      </dsp:nvSpPr>
      <dsp:spPr>
        <a:xfrm>
          <a:off x="2403781" y="2939801"/>
          <a:ext cx="402360" cy="242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742"/>
              </a:lnTo>
              <a:lnTo>
                <a:pt x="402360" y="170742"/>
              </a:lnTo>
              <a:lnTo>
                <a:pt x="402360" y="2422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EF0F0-8054-4F86-AE77-527567644FAA}">
      <dsp:nvSpPr>
        <dsp:cNvPr id="0" name=""/>
        <dsp:cNvSpPr/>
      </dsp:nvSpPr>
      <dsp:spPr>
        <a:xfrm>
          <a:off x="1719147" y="3736623"/>
          <a:ext cx="100304" cy="168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273"/>
              </a:lnTo>
              <a:lnTo>
                <a:pt x="100304" y="1682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15456-1689-470F-AF13-5379A3F19F3B}">
      <dsp:nvSpPr>
        <dsp:cNvPr id="0" name=""/>
        <dsp:cNvSpPr/>
      </dsp:nvSpPr>
      <dsp:spPr>
        <a:xfrm>
          <a:off x="1991638" y="2939801"/>
          <a:ext cx="412142" cy="243770"/>
        </a:xfrm>
        <a:custGeom>
          <a:avLst/>
          <a:gdLst/>
          <a:ahLst/>
          <a:cxnLst/>
          <a:rect l="0" t="0" r="0" b="0"/>
          <a:pathLst>
            <a:path>
              <a:moveTo>
                <a:pt x="412142" y="0"/>
              </a:moveTo>
              <a:lnTo>
                <a:pt x="412142" y="172241"/>
              </a:lnTo>
              <a:lnTo>
                <a:pt x="0" y="172241"/>
              </a:lnTo>
              <a:lnTo>
                <a:pt x="0" y="243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8AB5BC-96F2-4042-B5B2-EAF02A24FC06}">
      <dsp:nvSpPr>
        <dsp:cNvPr id="0" name=""/>
        <dsp:cNvSpPr/>
      </dsp:nvSpPr>
      <dsp:spPr>
        <a:xfrm>
          <a:off x="2403781" y="2448271"/>
          <a:ext cx="1609237" cy="150915"/>
        </a:xfrm>
        <a:custGeom>
          <a:avLst/>
          <a:gdLst/>
          <a:ahLst/>
          <a:cxnLst/>
          <a:rect l="0" t="0" r="0" b="0"/>
          <a:pathLst>
            <a:path>
              <a:moveTo>
                <a:pt x="1609237" y="0"/>
              </a:moveTo>
              <a:lnTo>
                <a:pt x="1609237" y="79386"/>
              </a:lnTo>
              <a:lnTo>
                <a:pt x="0" y="79386"/>
              </a:lnTo>
              <a:lnTo>
                <a:pt x="0" y="1509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CBEDB-4A45-49A8-A90D-E3361E91AB75}">
      <dsp:nvSpPr>
        <dsp:cNvPr id="0" name=""/>
        <dsp:cNvSpPr/>
      </dsp:nvSpPr>
      <dsp:spPr>
        <a:xfrm>
          <a:off x="894861" y="3630402"/>
          <a:ext cx="102184" cy="4867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6768"/>
              </a:lnTo>
              <a:lnTo>
                <a:pt x="102184" y="4867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F43EF0-3D0B-4AB1-A8BA-998B536ED3F8}">
      <dsp:nvSpPr>
        <dsp:cNvPr id="0" name=""/>
        <dsp:cNvSpPr/>
      </dsp:nvSpPr>
      <dsp:spPr>
        <a:xfrm>
          <a:off x="894861" y="3630402"/>
          <a:ext cx="102184" cy="141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593"/>
              </a:lnTo>
              <a:lnTo>
                <a:pt x="102184" y="1415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0F814F-E624-4591-B055-09ACF3EB5349}">
      <dsp:nvSpPr>
        <dsp:cNvPr id="0" name=""/>
        <dsp:cNvSpPr/>
      </dsp:nvSpPr>
      <dsp:spPr>
        <a:xfrm>
          <a:off x="1121632" y="2939801"/>
          <a:ext cx="91440" cy="2437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11E0F-72D8-441E-86C9-8E3ADDB0DB90}">
      <dsp:nvSpPr>
        <dsp:cNvPr id="0" name=""/>
        <dsp:cNvSpPr/>
      </dsp:nvSpPr>
      <dsp:spPr>
        <a:xfrm>
          <a:off x="1167352" y="2448271"/>
          <a:ext cx="2845666" cy="150915"/>
        </a:xfrm>
        <a:custGeom>
          <a:avLst/>
          <a:gdLst/>
          <a:ahLst/>
          <a:cxnLst/>
          <a:rect l="0" t="0" r="0" b="0"/>
          <a:pathLst>
            <a:path>
              <a:moveTo>
                <a:pt x="2845666" y="0"/>
              </a:moveTo>
              <a:lnTo>
                <a:pt x="2845666" y="79386"/>
              </a:lnTo>
              <a:lnTo>
                <a:pt x="0" y="79386"/>
              </a:lnTo>
              <a:lnTo>
                <a:pt x="0" y="1509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17292B-B605-49EF-A1DB-80267E4D4042}">
      <dsp:nvSpPr>
        <dsp:cNvPr id="0" name=""/>
        <dsp:cNvSpPr/>
      </dsp:nvSpPr>
      <dsp:spPr>
        <a:xfrm>
          <a:off x="70575" y="3630402"/>
          <a:ext cx="102184" cy="4867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6768"/>
              </a:lnTo>
              <a:lnTo>
                <a:pt x="102184" y="4867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39C1E-87E7-42D0-B6AD-E3D8B4608D22}">
      <dsp:nvSpPr>
        <dsp:cNvPr id="0" name=""/>
        <dsp:cNvSpPr/>
      </dsp:nvSpPr>
      <dsp:spPr>
        <a:xfrm>
          <a:off x="70575" y="3630402"/>
          <a:ext cx="102184" cy="141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593"/>
              </a:lnTo>
              <a:lnTo>
                <a:pt x="102184" y="1415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9C526-7BDA-482D-BA68-6B88FC775F5F}">
      <dsp:nvSpPr>
        <dsp:cNvPr id="0" name=""/>
        <dsp:cNvSpPr/>
      </dsp:nvSpPr>
      <dsp:spPr>
        <a:xfrm>
          <a:off x="297346" y="2939801"/>
          <a:ext cx="91440" cy="2437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F1CB75-83BC-4627-8C2E-67E9BDC337B7}">
      <dsp:nvSpPr>
        <dsp:cNvPr id="0" name=""/>
        <dsp:cNvSpPr/>
      </dsp:nvSpPr>
      <dsp:spPr>
        <a:xfrm>
          <a:off x="343066" y="2448271"/>
          <a:ext cx="3669952" cy="150915"/>
        </a:xfrm>
        <a:custGeom>
          <a:avLst/>
          <a:gdLst/>
          <a:ahLst/>
          <a:cxnLst/>
          <a:rect l="0" t="0" r="0" b="0"/>
          <a:pathLst>
            <a:path>
              <a:moveTo>
                <a:pt x="3669952" y="0"/>
              </a:moveTo>
              <a:lnTo>
                <a:pt x="3669952" y="79386"/>
              </a:lnTo>
              <a:lnTo>
                <a:pt x="0" y="79386"/>
              </a:lnTo>
              <a:lnTo>
                <a:pt x="0" y="1509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0950D7-6806-44D3-9F59-7AB21153997E}">
      <dsp:nvSpPr>
        <dsp:cNvPr id="0" name=""/>
        <dsp:cNvSpPr/>
      </dsp:nvSpPr>
      <dsp:spPr>
        <a:xfrm>
          <a:off x="4013018" y="1532040"/>
          <a:ext cx="863620" cy="536766"/>
        </a:xfrm>
        <a:custGeom>
          <a:avLst/>
          <a:gdLst/>
          <a:ahLst/>
          <a:cxnLst/>
          <a:rect l="0" t="0" r="0" b="0"/>
          <a:pathLst>
            <a:path>
              <a:moveTo>
                <a:pt x="863620" y="0"/>
              </a:moveTo>
              <a:lnTo>
                <a:pt x="863620" y="465237"/>
              </a:lnTo>
              <a:lnTo>
                <a:pt x="0" y="465237"/>
              </a:lnTo>
              <a:lnTo>
                <a:pt x="0" y="53676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E4D4F-5EA2-413A-844D-E965759383F1}">
      <dsp:nvSpPr>
        <dsp:cNvPr id="0" name=""/>
        <dsp:cNvSpPr/>
      </dsp:nvSpPr>
      <dsp:spPr>
        <a:xfrm>
          <a:off x="4830918" y="966263"/>
          <a:ext cx="91440" cy="2251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1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6282A7-135A-493E-8706-D363EA9B80F8}">
      <dsp:nvSpPr>
        <dsp:cNvPr id="0" name=""/>
        <dsp:cNvSpPr/>
      </dsp:nvSpPr>
      <dsp:spPr>
        <a:xfrm>
          <a:off x="4424685" y="625649"/>
          <a:ext cx="903907" cy="3406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光赤天連</a:t>
          </a:r>
          <a:endParaRPr kumimoji="1" lang="en-US" altLang="ja-JP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運営委員長（川端）</a:t>
          </a:r>
          <a:endParaRPr kumimoji="1" lang="ja-JP" altLang="en-US" sz="700" kern="1200" dirty="0"/>
        </a:p>
      </dsp:txBody>
      <dsp:txXfrm>
        <a:off x="4424685" y="625649"/>
        <a:ext cx="903907" cy="340614"/>
      </dsp:txXfrm>
    </dsp:sp>
    <dsp:sp modelId="{17A1E3F2-C0DD-48D3-9B99-30A5B53ECF89}">
      <dsp:nvSpPr>
        <dsp:cNvPr id="0" name=""/>
        <dsp:cNvSpPr/>
      </dsp:nvSpPr>
      <dsp:spPr>
        <a:xfrm>
          <a:off x="4536024" y="1191426"/>
          <a:ext cx="681228" cy="3406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編集委員長</a:t>
          </a:r>
          <a:endParaRPr kumimoji="1" lang="en-US" altLang="ja-JP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（松原）</a:t>
          </a:r>
          <a:endParaRPr kumimoji="1" lang="ja-JP" altLang="en-US" sz="700" kern="1200" dirty="0"/>
        </a:p>
      </dsp:txBody>
      <dsp:txXfrm>
        <a:off x="4536024" y="1191426"/>
        <a:ext cx="681228" cy="340614"/>
      </dsp:txXfrm>
    </dsp:sp>
    <dsp:sp modelId="{DEBCDA3A-F124-4B34-9B3E-0099A68EAC86}">
      <dsp:nvSpPr>
        <dsp:cNvPr id="0" name=""/>
        <dsp:cNvSpPr/>
      </dsp:nvSpPr>
      <dsp:spPr>
        <a:xfrm>
          <a:off x="3600402" y="2068806"/>
          <a:ext cx="825232" cy="3794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サイエンス班　班長</a:t>
          </a:r>
          <a:endParaRPr kumimoji="1" lang="en-US" altLang="ja-JP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（吉田）</a:t>
          </a:r>
          <a:endParaRPr kumimoji="1" lang="ja-JP" altLang="en-US" sz="700" kern="1200" dirty="0"/>
        </a:p>
      </dsp:txBody>
      <dsp:txXfrm>
        <a:off x="3600402" y="2068806"/>
        <a:ext cx="825232" cy="379464"/>
      </dsp:txXfrm>
    </dsp:sp>
    <dsp:sp modelId="{39548B34-0418-4DB6-8D4A-2903FAA5E98B}">
      <dsp:nvSpPr>
        <dsp:cNvPr id="0" name=""/>
        <dsp:cNvSpPr/>
      </dsp:nvSpPr>
      <dsp:spPr>
        <a:xfrm>
          <a:off x="2452" y="2599187"/>
          <a:ext cx="681228" cy="3406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宇宙論・構造形成</a:t>
          </a:r>
          <a:endParaRPr kumimoji="1" lang="en-US" altLang="ja-JP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（戸谷）</a:t>
          </a:r>
          <a:endParaRPr kumimoji="1" lang="ja-JP" altLang="en-US" sz="700" kern="1200" dirty="0"/>
        </a:p>
      </dsp:txBody>
      <dsp:txXfrm>
        <a:off x="2452" y="2599187"/>
        <a:ext cx="681228" cy="340614"/>
      </dsp:txXfrm>
    </dsp:sp>
    <dsp:sp modelId="{1677FE2B-8962-4717-B3D7-3803E0118EB3}">
      <dsp:nvSpPr>
        <dsp:cNvPr id="0" name=""/>
        <dsp:cNvSpPr/>
      </dsp:nvSpPr>
      <dsp:spPr>
        <a:xfrm>
          <a:off x="2452" y="3183571"/>
          <a:ext cx="681228" cy="4468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宇宙論・構造形成検討　高田班長</a:t>
          </a:r>
          <a:endParaRPr kumimoji="1" lang="ja-JP" altLang="en-US" sz="700" kern="1200" dirty="0"/>
        </a:p>
      </dsp:txBody>
      <dsp:txXfrm>
        <a:off x="2452" y="3183571"/>
        <a:ext cx="681228" cy="446831"/>
      </dsp:txXfrm>
    </dsp:sp>
    <dsp:sp modelId="{6625A610-B3B4-4641-BC41-D9603C54612B}">
      <dsp:nvSpPr>
        <dsp:cNvPr id="0" name=""/>
        <dsp:cNvSpPr/>
      </dsp:nvSpPr>
      <dsp:spPr>
        <a:xfrm>
          <a:off x="172759" y="3672748"/>
          <a:ext cx="434616" cy="1984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メンバー１</a:t>
          </a:r>
          <a:endParaRPr kumimoji="1" lang="ja-JP" altLang="en-US" sz="700" kern="1200" dirty="0"/>
        </a:p>
      </dsp:txBody>
      <dsp:txXfrm>
        <a:off x="172759" y="3672748"/>
        <a:ext cx="434616" cy="198496"/>
      </dsp:txXfrm>
    </dsp:sp>
    <dsp:sp modelId="{DA27FEE6-F4F5-4B1F-BF32-300591A28545}">
      <dsp:nvSpPr>
        <dsp:cNvPr id="0" name=""/>
        <dsp:cNvSpPr/>
      </dsp:nvSpPr>
      <dsp:spPr>
        <a:xfrm>
          <a:off x="172759" y="4014302"/>
          <a:ext cx="434616" cy="2057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メンバー</a:t>
          </a:r>
          <a:r>
            <a:rPr kumimoji="1" lang="en-US" altLang="ja-JP" sz="700" kern="1200" dirty="0" smtClean="0"/>
            <a:t>2</a:t>
          </a:r>
          <a:endParaRPr kumimoji="1" lang="ja-JP" altLang="en-US" sz="700" kern="1200" dirty="0"/>
        </a:p>
      </dsp:txBody>
      <dsp:txXfrm>
        <a:off x="172759" y="4014302"/>
        <a:ext cx="434616" cy="205737"/>
      </dsp:txXfrm>
    </dsp:sp>
    <dsp:sp modelId="{A3454EFA-FE1D-42DB-9F0F-DA9B74A68336}">
      <dsp:nvSpPr>
        <dsp:cNvPr id="0" name=""/>
        <dsp:cNvSpPr/>
      </dsp:nvSpPr>
      <dsp:spPr>
        <a:xfrm>
          <a:off x="826738" y="2599187"/>
          <a:ext cx="681228" cy="3406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クウェーサー・</a:t>
          </a:r>
          <a:r>
            <a:rPr kumimoji="1" lang="en-US" altLang="ja-JP" sz="700" kern="1200" dirty="0" smtClean="0"/>
            <a:t>AGN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（長尾）</a:t>
          </a:r>
          <a:endParaRPr kumimoji="1" lang="ja-JP" altLang="en-US" sz="700" kern="1200" dirty="0"/>
        </a:p>
      </dsp:txBody>
      <dsp:txXfrm>
        <a:off x="826738" y="2599187"/>
        <a:ext cx="681228" cy="340614"/>
      </dsp:txXfrm>
    </dsp:sp>
    <dsp:sp modelId="{186AE50B-02BE-4209-BFDC-5F98BE18D7C9}">
      <dsp:nvSpPr>
        <dsp:cNvPr id="0" name=""/>
        <dsp:cNvSpPr/>
      </dsp:nvSpPr>
      <dsp:spPr>
        <a:xfrm>
          <a:off x="826738" y="3183571"/>
          <a:ext cx="681228" cy="4468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クウェーサー・</a:t>
          </a:r>
          <a:r>
            <a:rPr kumimoji="1" lang="en-US" altLang="ja-JP" sz="700" kern="1200" dirty="0" smtClean="0"/>
            <a:t>AGN</a:t>
          </a:r>
          <a:r>
            <a:rPr kumimoji="1" lang="ja-JP" altLang="en-US" sz="700" kern="1200" dirty="0" smtClean="0"/>
            <a:t>検討 松岡班長</a:t>
          </a:r>
          <a:endParaRPr kumimoji="1" lang="ja-JP" altLang="en-US" sz="700" kern="1200" dirty="0"/>
        </a:p>
      </dsp:txBody>
      <dsp:txXfrm>
        <a:off x="826738" y="3183571"/>
        <a:ext cx="681228" cy="446831"/>
      </dsp:txXfrm>
    </dsp:sp>
    <dsp:sp modelId="{7702FD83-10A8-4372-B777-2F34B2D01B9C}">
      <dsp:nvSpPr>
        <dsp:cNvPr id="0" name=""/>
        <dsp:cNvSpPr/>
      </dsp:nvSpPr>
      <dsp:spPr>
        <a:xfrm>
          <a:off x="997045" y="3672748"/>
          <a:ext cx="434616" cy="1984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メンバー１</a:t>
          </a:r>
          <a:endParaRPr kumimoji="1" lang="ja-JP" altLang="en-US" sz="700" kern="1200" dirty="0"/>
        </a:p>
      </dsp:txBody>
      <dsp:txXfrm>
        <a:off x="997045" y="3672748"/>
        <a:ext cx="434616" cy="198496"/>
      </dsp:txXfrm>
    </dsp:sp>
    <dsp:sp modelId="{ABCD5658-39B5-4450-BF27-A051EFA25BD8}">
      <dsp:nvSpPr>
        <dsp:cNvPr id="0" name=""/>
        <dsp:cNvSpPr/>
      </dsp:nvSpPr>
      <dsp:spPr>
        <a:xfrm>
          <a:off x="997045" y="4014302"/>
          <a:ext cx="434616" cy="2057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メンバー</a:t>
          </a:r>
          <a:r>
            <a:rPr kumimoji="1" lang="en-US" altLang="ja-JP" sz="700" kern="1200" dirty="0" smtClean="0"/>
            <a:t>2</a:t>
          </a:r>
          <a:endParaRPr kumimoji="1" lang="ja-JP" altLang="en-US" sz="700" kern="1200" dirty="0"/>
        </a:p>
      </dsp:txBody>
      <dsp:txXfrm>
        <a:off x="997045" y="4014302"/>
        <a:ext cx="434616" cy="205737"/>
      </dsp:txXfrm>
    </dsp:sp>
    <dsp:sp modelId="{8B3E80E4-C1A3-480F-97D9-FE6FFE6E7687}">
      <dsp:nvSpPr>
        <dsp:cNvPr id="0" name=""/>
        <dsp:cNvSpPr/>
      </dsp:nvSpPr>
      <dsp:spPr>
        <a:xfrm>
          <a:off x="2063167" y="2599187"/>
          <a:ext cx="681228" cy="3406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銀河・銀河団</a:t>
          </a:r>
          <a:endParaRPr kumimoji="1" lang="en-US" altLang="ja-JP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（柏川）</a:t>
          </a:r>
          <a:endParaRPr kumimoji="1" lang="ja-JP" altLang="en-US" sz="700" kern="1200" dirty="0"/>
        </a:p>
      </dsp:txBody>
      <dsp:txXfrm>
        <a:off x="2063167" y="2599187"/>
        <a:ext cx="681228" cy="340614"/>
      </dsp:txXfrm>
    </dsp:sp>
    <dsp:sp modelId="{9CEBDF3B-BDCD-48DA-82FD-F776263B8E46}">
      <dsp:nvSpPr>
        <dsp:cNvPr id="0" name=""/>
        <dsp:cNvSpPr/>
      </dsp:nvSpPr>
      <dsp:spPr>
        <a:xfrm>
          <a:off x="1651024" y="3183571"/>
          <a:ext cx="681228" cy="5530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初代天体と再電離検討班　大内班長</a:t>
          </a:r>
          <a:endParaRPr kumimoji="1" lang="ja-JP" altLang="en-US" sz="700" kern="1200" dirty="0"/>
        </a:p>
      </dsp:txBody>
      <dsp:txXfrm>
        <a:off x="1651024" y="3183571"/>
        <a:ext cx="681228" cy="553051"/>
      </dsp:txXfrm>
    </dsp:sp>
    <dsp:sp modelId="{D51BD264-16CB-4775-813C-8430FC4D7C0B}">
      <dsp:nvSpPr>
        <dsp:cNvPr id="0" name=""/>
        <dsp:cNvSpPr/>
      </dsp:nvSpPr>
      <dsp:spPr>
        <a:xfrm>
          <a:off x="1819451" y="3805648"/>
          <a:ext cx="434616" cy="1984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メンバー１</a:t>
          </a:r>
          <a:endParaRPr kumimoji="1" lang="ja-JP" altLang="en-US" sz="700" kern="1200" dirty="0"/>
        </a:p>
      </dsp:txBody>
      <dsp:txXfrm>
        <a:off x="1819451" y="3805648"/>
        <a:ext cx="434616" cy="198496"/>
      </dsp:txXfrm>
    </dsp:sp>
    <dsp:sp modelId="{6C0E96B3-133A-4E1E-8ED2-70594FFA75C8}">
      <dsp:nvSpPr>
        <dsp:cNvPr id="0" name=""/>
        <dsp:cNvSpPr/>
      </dsp:nvSpPr>
      <dsp:spPr>
        <a:xfrm>
          <a:off x="2465527" y="3182073"/>
          <a:ext cx="681228" cy="4846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銀河進化と構造形成班　田中</a:t>
          </a:r>
          <a:r>
            <a:rPr kumimoji="1" lang="en-US" altLang="ja-JP" sz="700" kern="1200" dirty="0" smtClean="0"/>
            <a:t>(</a:t>
          </a:r>
          <a:r>
            <a:rPr kumimoji="1" lang="ja-JP" altLang="en-US" sz="700" kern="1200" dirty="0" smtClean="0"/>
            <a:t>賢</a:t>
          </a:r>
          <a:r>
            <a:rPr kumimoji="1" lang="en-US" altLang="ja-JP" sz="700" kern="1200" dirty="0" smtClean="0"/>
            <a:t>)</a:t>
          </a:r>
          <a:r>
            <a:rPr kumimoji="1" lang="ja-JP" altLang="en-US" sz="700" kern="1200" dirty="0" smtClean="0"/>
            <a:t>班長</a:t>
          </a:r>
          <a:endParaRPr kumimoji="1" lang="ja-JP" altLang="en-US" sz="700" kern="1200" dirty="0"/>
        </a:p>
      </dsp:txBody>
      <dsp:txXfrm>
        <a:off x="2465527" y="3182073"/>
        <a:ext cx="681228" cy="484632"/>
      </dsp:txXfrm>
    </dsp:sp>
    <dsp:sp modelId="{6B5D6DA1-0E64-4254-8102-B84D6614C651}">
      <dsp:nvSpPr>
        <dsp:cNvPr id="0" name=""/>
        <dsp:cNvSpPr/>
      </dsp:nvSpPr>
      <dsp:spPr>
        <a:xfrm>
          <a:off x="2641727" y="3737229"/>
          <a:ext cx="434616" cy="1984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メンバー１</a:t>
          </a:r>
          <a:endParaRPr kumimoji="1" lang="ja-JP" altLang="en-US" sz="700" kern="1200" dirty="0"/>
        </a:p>
      </dsp:txBody>
      <dsp:txXfrm>
        <a:off x="2641727" y="3737229"/>
        <a:ext cx="434616" cy="198496"/>
      </dsp:txXfrm>
    </dsp:sp>
    <dsp:sp modelId="{F41C6528-4551-40C1-839F-4CA178CF219F}">
      <dsp:nvSpPr>
        <dsp:cNvPr id="0" name=""/>
        <dsp:cNvSpPr/>
      </dsp:nvSpPr>
      <dsp:spPr>
        <a:xfrm>
          <a:off x="2645617" y="4052103"/>
          <a:ext cx="434616" cy="2057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メンバー</a:t>
          </a:r>
          <a:r>
            <a:rPr kumimoji="1" lang="en-US" altLang="ja-JP" sz="700" kern="1200" dirty="0" smtClean="0"/>
            <a:t>2</a:t>
          </a:r>
          <a:endParaRPr kumimoji="1" lang="ja-JP" altLang="en-US" sz="700" kern="1200" dirty="0"/>
        </a:p>
      </dsp:txBody>
      <dsp:txXfrm>
        <a:off x="2645617" y="4052103"/>
        <a:ext cx="434616" cy="205737"/>
      </dsp:txXfrm>
    </dsp:sp>
    <dsp:sp modelId="{2686F62C-0F3C-4135-861A-37B21C2EFF94}">
      <dsp:nvSpPr>
        <dsp:cNvPr id="0" name=""/>
        <dsp:cNvSpPr/>
      </dsp:nvSpPr>
      <dsp:spPr>
        <a:xfrm>
          <a:off x="4123881" y="2599187"/>
          <a:ext cx="681228" cy="3406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銀河系・局所銀河　（金田）</a:t>
          </a:r>
          <a:endParaRPr kumimoji="1" lang="ja-JP" altLang="en-US" sz="700" kern="1200" dirty="0"/>
        </a:p>
      </dsp:txBody>
      <dsp:txXfrm>
        <a:off x="4123881" y="2599187"/>
        <a:ext cx="681228" cy="340614"/>
      </dsp:txXfrm>
    </dsp:sp>
    <dsp:sp modelId="{889A5608-290B-44EF-A63F-DE17FE565571}">
      <dsp:nvSpPr>
        <dsp:cNvPr id="0" name=""/>
        <dsp:cNvSpPr/>
      </dsp:nvSpPr>
      <dsp:spPr>
        <a:xfrm>
          <a:off x="3299596" y="3183571"/>
          <a:ext cx="681228" cy="3406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星間物質検討班　左近班長</a:t>
          </a:r>
          <a:endParaRPr kumimoji="1" lang="ja-JP" altLang="en-US" sz="700" kern="1200" dirty="0"/>
        </a:p>
      </dsp:txBody>
      <dsp:txXfrm>
        <a:off x="3299596" y="3183571"/>
        <a:ext cx="681228" cy="340614"/>
      </dsp:txXfrm>
    </dsp:sp>
    <dsp:sp modelId="{019F5668-620C-4B79-9156-0E4F12FC592F}">
      <dsp:nvSpPr>
        <dsp:cNvPr id="0" name=""/>
        <dsp:cNvSpPr/>
      </dsp:nvSpPr>
      <dsp:spPr>
        <a:xfrm>
          <a:off x="3469903" y="3566531"/>
          <a:ext cx="434616" cy="1984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メンバー１</a:t>
          </a:r>
          <a:endParaRPr kumimoji="1" lang="ja-JP" altLang="en-US" sz="700" kern="1200" dirty="0"/>
        </a:p>
      </dsp:txBody>
      <dsp:txXfrm>
        <a:off x="3469903" y="3566531"/>
        <a:ext cx="434616" cy="198496"/>
      </dsp:txXfrm>
    </dsp:sp>
    <dsp:sp modelId="{1776EEBC-8493-4264-9FD1-E9EBF8E81C99}">
      <dsp:nvSpPr>
        <dsp:cNvPr id="0" name=""/>
        <dsp:cNvSpPr/>
      </dsp:nvSpPr>
      <dsp:spPr>
        <a:xfrm>
          <a:off x="3469903" y="3908085"/>
          <a:ext cx="434616" cy="2057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メンバー</a:t>
          </a:r>
          <a:r>
            <a:rPr kumimoji="1" lang="en-US" altLang="ja-JP" sz="700" kern="1200" dirty="0" smtClean="0"/>
            <a:t>2</a:t>
          </a:r>
          <a:endParaRPr kumimoji="1" lang="ja-JP" altLang="en-US" sz="700" kern="1200" dirty="0"/>
        </a:p>
      </dsp:txBody>
      <dsp:txXfrm>
        <a:off x="3469903" y="3908085"/>
        <a:ext cx="434616" cy="205737"/>
      </dsp:txXfrm>
    </dsp:sp>
    <dsp:sp modelId="{5C4D5E20-D36D-46CE-91C5-DF460B56F3A7}">
      <dsp:nvSpPr>
        <dsp:cNvPr id="0" name=""/>
        <dsp:cNvSpPr/>
      </dsp:nvSpPr>
      <dsp:spPr>
        <a:xfrm>
          <a:off x="4123881" y="3183571"/>
          <a:ext cx="681228" cy="4090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局所銀河</a:t>
          </a:r>
          <a:r>
            <a:rPr kumimoji="1" lang="en-US" altLang="ja-JP" sz="700" kern="1200" dirty="0" smtClean="0"/>
            <a:t>(</a:t>
          </a:r>
          <a:r>
            <a:rPr kumimoji="1" lang="ja-JP" altLang="en-US" sz="700" kern="1200" dirty="0" smtClean="0"/>
            <a:t>星団</a:t>
          </a:r>
          <a:r>
            <a:rPr kumimoji="1" lang="en-US" altLang="ja-JP" sz="700" kern="1200" dirty="0" smtClean="0"/>
            <a:t>)</a:t>
          </a:r>
          <a:r>
            <a:rPr kumimoji="1" lang="ja-JP" altLang="en-US" sz="700" kern="1200" dirty="0" smtClean="0"/>
            <a:t>検討班　青木班長</a:t>
          </a:r>
          <a:endParaRPr kumimoji="1" lang="ja-JP" altLang="en-US" sz="700" kern="1200" dirty="0"/>
        </a:p>
      </dsp:txBody>
      <dsp:txXfrm>
        <a:off x="4123881" y="3183571"/>
        <a:ext cx="681228" cy="409033"/>
      </dsp:txXfrm>
    </dsp:sp>
    <dsp:sp modelId="{512C8F91-17E3-49BC-A0AE-852573EB2888}">
      <dsp:nvSpPr>
        <dsp:cNvPr id="0" name=""/>
        <dsp:cNvSpPr/>
      </dsp:nvSpPr>
      <dsp:spPr>
        <a:xfrm>
          <a:off x="4294188" y="3634950"/>
          <a:ext cx="434616" cy="1984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メンバー１</a:t>
          </a:r>
          <a:endParaRPr kumimoji="1" lang="ja-JP" altLang="en-US" sz="700" kern="1200" dirty="0"/>
        </a:p>
      </dsp:txBody>
      <dsp:txXfrm>
        <a:off x="4294188" y="3634950"/>
        <a:ext cx="434616" cy="198496"/>
      </dsp:txXfrm>
    </dsp:sp>
    <dsp:sp modelId="{BBC7E2C6-6DCA-4203-93AB-93866702B59D}">
      <dsp:nvSpPr>
        <dsp:cNvPr id="0" name=""/>
        <dsp:cNvSpPr/>
      </dsp:nvSpPr>
      <dsp:spPr>
        <a:xfrm>
          <a:off x="4294188" y="3976504"/>
          <a:ext cx="434616" cy="2057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メンバー</a:t>
          </a:r>
          <a:r>
            <a:rPr kumimoji="1" lang="en-US" altLang="ja-JP" sz="700" kern="1200" dirty="0" smtClean="0"/>
            <a:t>2</a:t>
          </a:r>
          <a:endParaRPr kumimoji="1" lang="ja-JP" altLang="en-US" sz="700" kern="1200" dirty="0"/>
        </a:p>
      </dsp:txBody>
      <dsp:txXfrm>
        <a:off x="4294188" y="3976504"/>
        <a:ext cx="434616" cy="205737"/>
      </dsp:txXfrm>
    </dsp:sp>
    <dsp:sp modelId="{CF08EF81-37F2-43E0-B9FE-BE8EE1273AE0}">
      <dsp:nvSpPr>
        <dsp:cNvPr id="0" name=""/>
        <dsp:cNvSpPr/>
      </dsp:nvSpPr>
      <dsp:spPr>
        <a:xfrm>
          <a:off x="4948167" y="3183571"/>
          <a:ext cx="681228" cy="3406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近傍銀河検討班　金田班長</a:t>
          </a:r>
          <a:endParaRPr kumimoji="1" lang="ja-JP" altLang="en-US" sz="700" kern="1200" dirty="0"/>
        </a:p>
      </dsp:txBody>
      <dsp:txXfrm>
        <a:off x="4948167" y="3183571"/>
        <a:ext cx="681228" cy="340614"/>
      </dsp:txXfrm>
    </dsp:sp>
    <dsp:sp modelId="{063F5184-C47F-4A94-BC8C-71B2DF80625C}">
      <dsp:nvSpPr>
        <dsp:cNvPr id="0" name=""/>
        <dsp:cNvSpPr/>
      </dsp:nvSpPr>
      <dsp:spPr>
        <a:xfrm>
          <a:off x="5118474" y="3566531"/>
          <a:ext cx="434616" cy="1984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メンバー１</a:t>
          </a:r>
          <a:endParaRPr kumimoji="1" lang="ja-JP" altLang="en-US" sz="700" kern="1200" dirty="0"/>
        </a:p>
      </dsp:txBody>
      <dsp:txXfrm>
        <a:off x="5118474" y="3566531"/>
        <a:ext cx="434616" cy="198496"/>
      </dsp:txXfrm>
    </dsp:sp>
    <dsp:sp modelId="{085CD59A-A177-432E-95A2-1341F66FCE8C}">
      <dsp:nvSpPr>
        <dsp:cNvPr id="0" name=""/>
        <dsp:cNvSpPr/>
      </dsp:nvSpPr>
      <dsp:spPr>
        <a:xfrm>
          <a:off x="5118474" y="3908085"/>
          <a:ext cx="434616" cy="2057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メンバー</a:t>
          </a:r>
          <a:r>
            <a:rPr kumimoji="1" lang="en-US" altLang="ja-JP" sz="700" kern="1200" dirty="0" smtClean="0"/>
            <a:t>2</a:t>
          </a:r>
          <a:endParaRPr kumimoji="1" lang="ja-JP" altLang="en-US" sz="700" kern="1200" dirty="0"/>
        </a:p>
      </dsp:txBody>
      <dsp:txXfrm>
        <a:off x="5118474" y="3908085"/>
        <a:ext cx="434616" cy="205737"/>
      </dsp:txXfrm>
    </dsp:sp>
    <dsp:sp modelId="{85F22270-5AE5-475D-8EC9-14EF95203AFA}">
      <dsp:nvSpPr>
        <dsp:cNvPr id="0" name=""/>
        <dsp:cNvSpPr/>
      </dsp:nvSpPr>
      <dsp:spPr>
        <a:xfrm>
          <a:off x="5772453" y="2599187"/>
          <a:ext cx="681228" cy="4634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恒星物理・超新星・晩期型星</a:t>
          </a:r>
          <a:endParaRPr kumimoji="1" lang="en-US" altLang="ja-JP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　（橋本）</a:t>
          </a:r>
          <a:endParaRPr kumimoji="1" lang="ja-JP" altLang="en-US" sz="700" kern="1200" dirty="0"/>
        </a:p>
      </dsp:txBody>
      <dsp:txXfrm>
        <a:off x="5772453" y="2599187"/>
        <a:ext cx="681228" cy="463473"/>
      </dsp:txXfrm>
    </dsp:sp>
    <dsp:sp modelId="{1B22D5B2-CA69-4B22-A583-561144DEDAC7}">
      <dsp:nvSpPr>
        <dsp:cNvPr id="0" name=""/>
        <dsp:cNvSpPr/>
      </dsp:nvSpPr>
      <dsp:spPr>
        <a:xfrm>
          <a:off x="5772453" y="3306431"/>
          <a:ext cx="681228" cy="4468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恒星物理・超新星・晩期型星検討班　田中</a:t>
          </a:r>
          <a:r>
            <a:rPr kumimoji="1" lang="en-US" altLang="ja-JP" sz="700" kern="1200" dirty="0" smtClean="0"/>
            <a:t>(</a:t>
          </a:r>
          <a:r>
            <a:rPr kumimoji="1" lang="ja-JP" altLang="en-US" sz="700" kern="1200" dirty="0" smtClean="0"/>
            <a:t>雅</a:t>
          </a:r>
          <a:r>
            <a:rPr kumimoji="1" lang="en-US" altLang="ja-JP" sz="700" kern="1200" dirty="0" smtClean="0"/>
            <a:t>)</a:t>
          </a:r>
          <a:r>
            <a:rPr kumimoji="1" lang="ja-JP" altLang="en-US" sz="700" kern="1200" dirty="0" smtClean="0"/>
            <a:t>班長</a:t>
          </a:r>
          <a:endParaRPr kumimoji="1" lang="ja-JP" altLang="en-US" sz="700" kern="1200" dirty="0"/>
        </a:p>
      </dsp:txBody>
      <dsp:txXfrm>
        <a:off x="5772453" y="3306431"/>
        <a:ext cx="681228" cy="446834"/>
      </dsp:txXfrm>
    </dsp:sp>
    <dsp:sp modelId="{F550B56C-AEFD-44CA-B7D3-A6C37C08C0AC}">
      <dsp:nvSpPr>
        <dsp:cNvPr id="0" name=""/>
        <dsp:cNvSpPr/>
      </dsp:nvSpPr>
      <dsp:spPr>
        <a:xfrm>
          <a:off x="5942760" y="3795611"/>
          <a:ext cx="434616" cy="1984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メンバー１</a:t>
          </a:r>
          <a:endParaRPr kumimoji="1" lang="ja-JP" altLang="en-US" sz="700" kern="1200" dirty="0"/>
        </a:p>
      </dsp:txBody>
      <dsp:txXfrm>
        <a:off x="5942760" y="3795611"/>
        <a:ext cx="434616" cy="198496"/>
      </dsp:txXfrm>
    </dsp:sp>
    <dsp:sp modelId="{AF176274-0527-4E6E-B101-F02E4DE153B2}">
      <dsp:nvSpPr>
        <dsp:cNvPr id="0" name=""/>
        <dsp:cNvSpPr/>
      </dsp:nvSpPr>
      <dsp:spPr>
        <a:xfrm>
          <a:off x="5942760" y="4137165"/>
          <a:ext cx="434616" cy="2057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メンバー</a:t>
          </a:r>
          <a:r>
            <a:rPr kumimoji="1" lang="en-US" altLang="ja-JP" sz="700" kern="1200" dirty="0" smtClean="0"/>
            <a:t>2</a:t>
          </a:r>
          <a:endParaRPr kumimoji="1" lang="ja-JP" altLang="en-US" sz="700" kern="1200" dirty="0"/>
        </a:p>
      </dsp:txBody>
      <dsp:txXfrm>
        <a:off x="5942760" y="4137165"/>
        <a:ext cx="434616" cy="205737"/>
      </dsp:txXfrm>
    </dsp:sp>
    <dsp:sp modelId="{B7626CD2-80FD-48F7-999B-5C165ECD9001}">
      <dsp:nvSpPr>
        <dsp:cNvPr id="0" name=""/>
        <dsp:cNvSpPr/>
      </dsp:nvSpPr>
      <dsp:spPr>
        <a:xfrm>
          <a:off x="7421025" y="2599187"/>
          <a:ext cx="681228" cy="3406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星形成・惑星系・太陽系　（深川）</a:t>
          </a:r>
          <a:endParaRPr kumimoji="1" lang="ja-JP" altLang="en-US" sz="700" kern="1200" dirty="0"/>
        </a:p>
      </dsp:txBody>
      <dsp:txXfrm>
        <a:off x="7421025" y="2599187"/>
        <a:ext cx="681228" cy="340614"/>
      </dsp:txXfrm>
    </dsp:sp>
    <dsp:sp modelId="{B00FEC62-A537-4E19-B84F-CC570C94AA16}">
      <dsp:nvSpPr>
        <dsp:cNvPr id="0" name=""/>
        <dsp:cNvSpPr/>
      </dsp:nvSpPr>
      <dsp:spPr>
        <a:xfrm>
          <a:off x="6596739" y="3183571"/>
          <a:ext cx="681228" cy="3406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星惑星系形成検討班　高見班長</a:t>
          </a:r>
          <a:endParaRPr kumimoji="1" lang="ja-JP" altLang="en-US" sz="700" kern="1200" dirty="0"/>
        </a:p>
      </dsp:txBody>
      <dsp:txXfrm>
        <a:off x="6596739" y="3183571"/>
        <a:ext cx="681228" cy="340614"/>
      </dsp:txXfrm>
    </dsp:sp>
    <dsp:sp modelId="{FA2EA9DB-C7A7-4EFF-96EE-764B2CE47C46}">
      <dsp:nvSpPr>
        <dsp:cNvPr id="0" name=""/>
        <dsp:cNvSpPr/>
      </dsp:nvSpPr>
      <dsp:spPr>
        <a:xfrm>
          <a:off x="6767046" y="3566531"/>
          <a:ext cx="434616" cy="1984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メンバー１</a:t>
          </a:r>
          <a:endParaRPr kumimoji="1" lang="ja-JP" altLang="en-US" sz="700" kern="1200" dirty="0"/>
        </a:p>
      </dsp:txBody>
      <dsp:txXfrm>
        <a:off x="6767046" y="3566531"/>
        <a:ext cx="434616" cy="198496"/>
      </dsp:txXfrm>
    </dsp:sp>
    <dsp:sp modelId="{07D76192-2706-48A5-ADB5-7E574BE202EC}">
      <dsp:nvSpPr>
        <dsp:cNvPr id="0" name=""/>
        <dsp:cNvSpPr/>
      </dsp:nvSpPr>
      <dsp:spPr>
        <a:xfrm>
          <a:off x="6767046" y="3908085"/>
          <a:ext cx="434616" cy="2057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メンバー</a:t>
          </a:r>
          <a:r>
            <a:rPr kumimoji="1" lang="en-US" altLang="ja-JP" sz="700" kern="1200" dirty="0" smtClean="0"/>
            <a:t>2</a:t>
          </a:r>
          <a:endParaRPr kumimoji="1" lang="ja-JP" altLang="en-US" sz="700" kern="1200" dirty="0"/>
        </a:p>
      </dsp:txBody>
      <dsp:txXfrm>
        <a:off x="6767046" y="3908085"/>
        <a:ext cx="434616" cy="205737"/>
      </dsp:txXfrm>
    </dsp:sp>
    <dsp:sp modelId="{712C5B02-FEF2-4E01-BC02-62F859BFEBC9}">
      <dsp:nvSpPr>
        <dsp:cNvPr id="0" name=""/>
        <dsp:cNvSpPr/>
      </dsp:nvSpPr>
      <dsp:spPr>
        <a:xfrm>
          <a:off x="7406365" y="3183571"/>
          <a:ext cx="681228" cy="3406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系外惑星検討班　松尾班長</a:t>
          </a:r>
          <a:endParaRPr kumimoji="1" lang="ja-JP" altLang="en-US" sz="700" kern="1200" dirty="0"/>
        </a:p>
      </dsp:txBody>
      <dsp:txXfrm>
        <a:off x="7406365" y="3183571"/>
        <a:ext cx="681228" cy="340614"/>
      </dsp:txXfrm>
    </dsp:sp>
    <dsp:sp modelId="{0AF210B2-CAE2-4798-BABC-C20EED1BE14A}">
      <dsp:nvSpPr>
        <dsp:cNvPr id="0" name=""/>
        <dsp:cNvSpPr/>
      </dsp:nvSpPr>
      <dsp:spPr>
        <a:xfrm>
          <a:off x="7591332" y="3655744"/>
          <a:ext cx="458207" cy="2746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メンバー１</a:t>
          </a:r>
          <a:endParaRPr kumimoji="1" lang="ja-JP" altLang="en-US" sz="700" kern="1200" dirty="0"/>
        </a:p>
      </dsp:txBody>
      <dsp:txXfrm>
        <a:off x="7591332" y="3655744"/>
        <a:ext cx="458207" cy="274606"/>
      </dsp:txXfrm>
    </dsp:sp>
    <dsp:sp modelId="{B9E6FD85-811F-4D71-B706-701FAC1B5151}">
      <dsp:nvSpPr>
        <dsp:cNvPr id="0" name=""/>
        <dsp:cNvSpPr/>
      </dsp:nvSpPr>
      <dsp:spPr>
        <a:xfrm>
          <a:off x="7591332" y="3984195"/>
          <a:ext cx="434616" cy="2057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メンバー</a:t>
          </a:r>
          <a:r>
            <a:rPr kumimoji="1" lang="en-US" altLang="ja-JP" sz="700" kern="1200" dirty="0" smtClean="0"/>
            <a:t>2</a:t>
          </a:r>
          <a:endParaRPr kumimoji="1" lang="ja-JP" altLang="en-US" sz="700" kern="1200" dirty="0"/>
        </a:p>
      </dsp:txBody>
      <dsp:txXfrm>
        <a:off x="7591332" y="3984195"/>
        <a:ext cx="434616" cy="205737"/>
      </dsp:txXfrm>
    </dsp:sp>
    <dsp:sp modelId="{DD7CDDDE-F1D4-4AB3-82EA-BEFB61684CAA}">
      <dsp:nvSpPr>
        <dsp:cNvPr id="0" name=""/>
        <dsp:cNvSpPr/>
      </dsp:nvSpPr>
      <dsp:spPr>
        <a:xfrm>
          <a:off x="8228335" y="3164671"/>
          <a:ext cx="681228" cy="3406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太陽系検討班　関口班長</a:t>
          </a:r>
          <a:endParaRPr kumimoji="1" lang="ja-JP" altLang="en-US" sz="700" kern="1200" dirty="0"/>
        </a:p>
      </dsp:txBody>
      <dsp:txXfrm>
        <a:off x="8228335" y="3164671"/>
        <a:ext cx="681228" cy="340617"/>
      </dsp:txXfrm>
    </dsp:sp>
    <dsp:sp modelId="{640A7C50-9E7C-4462-9DD2-115EFEC8FFD5}">
      <dsp:nvSpPr>
        <dsp:cNvPr id="0" name=""/>
        <dsp:cNvSpPr/>
      </dsp:nvSpPr>
      <dsp:spPr>
        <a:xfrm>
          <a:off x="8415618" y="3738840"/>
          <a:ext cx="434616" cy="1984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メンバー１</a:t>
          </a:r>
          <a:endParaRPr kumimoji="1" lang="ja-JP" altLang="en-US" sz="700" kern="1200" dirty="0"/>
        </a:p>
      </dsp:txBody>
      <dsp:txXfrm>
        <a:off x="8415618" y="3738840"/>
        <a:ext cx="434616" cy="198496"/>
      </dsp:txXfrm>
    </dsp:sp>
    <dsp:sp modelId="{BBAE7812-247B-45D4-8976-78F604898E14}">
      <dsp:nvSpPr>
        <dsp:cNvPr id="0" name=""/>
        <dsp:cNvSpPr/>
      </dsp:nvSpPr>
      <dsp:spPr>
        <a:xfrm>
          <a:off x="8415618" y="4019632"/>
          <a:ext cx="434616" cy="2057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メンバー</a:t>
          </a:r>
          <a:r>
            <a:rPr kumimoji="1" lang="en-US" altLang="ja-JP" sz="700" kern="1200" dirty="0" smtClean="0"/>
            <a:t>2</a:t>
          </a:r>
          <a:endParaRPr kumimoji="1" lang="ja-JP" altLang="en-US" sz="700" kern="1200" dirty="0"/>
        </a:p>
      </dsp:txBody>
      <dsp:txXfrm>
        <a:off x="8415618" y="4019632"/>
        <a:ext cx="434616" cy="205737"/>
      </dsp:txXfrm>
    </dsp:sp>
    <dsp:sp modelId="{B114352E-96AE-4A12-BEBE-DFCC5406FD1B}">
      <dsp:nvSpPr>
        <dsp:cNvPr id="0" name=""/>
        <dsp:cNvSpPr/>
      </dsp:nvSpPr>
      <dsp:spPr>
        <a:xfrm>
          <a:off x="4608027" y="2076664"/>
          <a:ext cx="681228" cy="3406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地上計画班班長</a:t>
          </a:r>
          <a:endParaRPr kumimoji="1" lang="en-US" altLang="ja-JP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（土居）</a:t>
          </a:r>
          <a:endParaRPr kumimoji="1" lang="ja-JP" altLang="en-US" sz="700" kern="1200" dirty="0"/>
        </a:p>
      </dsp:txBody>
      <dsp:txXfrm>
        <a:off x="4608027" y="2076664"/>
        <a:ext cx="681228" cy="340614"/>
      </dsp:txXfrm>
    </dsp:sp>
    <dsp:sp modelId="{B69CD061-CA24-47F7-AD84-41DEBBC8352B}">
      <dsp:nvSpPr>
        <dsp:cNvPr id="0" name=""/>
        <dsp:cNvSpPr/>
      </dsp:nvSpPr>
      <dsp:spPr>
        <a:xfrm>
          <a:off x="5432313" y="2076664"/>
          <a:ext cx="681228" cy="3406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スペース計画班班長（松原（兼）</a:t>
          </a:r>
          <a:endParaRPr kumimoji="1" lang="ja-JP" altLang="en-US" sz="700" kern="1200" dirty="0"/>
        </a:p>
      </dsp:txBody>
      <dsp:txXfrm>
        <a:off x="5432313" y="2076664"/>
        <a:ext cx="681228" cy="340614"/>
      </dsp:txXfrm>
    </dsp:sp>
    <dsp:sp modelId="{A5D93AE5-F0FC-4BC1-92D6-4EED34FC9BE6}">
      <dsp:nvSpPr>
        <dsp:cNvPr id="0" name=""/>
        <dsp:cNvSpPr/>
      </dsp:nvSpPr>
      <dsp:spPr>
        <a:xfrm>
          <a:off x="3783302" y="1637621"/>
          <a:ext cx="681228" cy="2765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事務局長</a:t>
          </a:r>
          <a:endParaRPr kumimoji="1" lang="en-US" altLang="ja-JP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700" kern="1200" dirty="0" smtClean="0"/>
            <a:t>（和田）</a:t>
          </a:r>
          <a:endParaRPr kumimoji="1" lang="ja-JP" altLang="en-US" sz="700" kern="1200" dirty="0"/>
        </a:p>
      </dsp:txBody>
      <dsp:txXfrm>
        <a:off x="3783302" y="1637621"/>
        <a:ext cx="681228" cy="276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r">
              <a:defRPr sz="1300"/>
            </a:lvl1pPr>
          </a:lstStyle>
          <a:p>
            <a:fld id="{285B3D39-D74A-458C-842C-4B3EA391D579}" type="datetimeFigureOut">
              <a:rPr kumimoji="1" lang="ja-JP" altLang="en-US" smtClean="0"/>
              <a:pPr/>
              <a:t>2016/2/6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0" tIns="47840" rIns="95680" bIns="4784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5680" tIns="47840" rIns="95680" bIns="4784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r">
              <a:defRPr sz="1300"/>
            </a:lvl1pPr>
          </a:lstStyle>
          <a:p>
            <a:fld id="{D2F8E6A5-F529-4871-929D-D3E260FBF49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878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8E6A5-F529-4871-929D-D3E260FBF497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18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8E6A5-F529-4871-929D-D3E260FBF497}" type="slidenum">
              <a:rPr lang="ja-JP" altLang="en-US" smtClean="0">
                <a:solidFill>
                  <a:prstClr val="black"/>
                </a:solidFill>
              </a:rPr>
              <a:pPr/>
              <a:t>13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19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404A9768-2C02-492D-8961-2A9C98B7AAC6}" type="slidenum">
              <a:rPr lang="ja-JP" altLang="en-US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18</a:t>
            </a:fld>
            <a:endParaRPr lang="en-US" altLang="ja-JP" smtClean="0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05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29" y="4343802"/>
            <a:ext cx="5485748" cy="4114873"/>
          </a:xfrm>
          <a:noFill/>
          <a:ln w="9525"/>
        </p:spPr>
        <p:txBody>
          <a:bodyPr/>
          <a:lstStyle/>
          <a:p>
            <a:pPr eaLnBrk="1" hangingPunct="1"/>
            <a:endParaRPr lang="ja-JP" altLang="en-US" smtClean="0">
              <a:ea typeface="ＭＳ Ｐ明朝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0221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404A9768-2C02-492D-8961-2A9C98B7AAC6}" type="slidenum">
              <a:rPr lang="ja-JP" altLang="en-US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19</a:t>
            </a:fld>
            <a:endParaRPr lang="en-US" altLang="ja-JP" smtClean="0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05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29" y="4343802"/>
            <a:ext cx="5485748" cy="4114873"/>
          </a:xfrm>
          <a:noFill/>
          <a:ln w="9525"/>
        </p:spPr>
        <p:txBody>
          <a:bodyPr/>
          <a:lstStyle/>
          <a:p>
            <a:pPr eaLnBrk="1" hangingPunct="1"/>
            <a:endParaRPr lang="ja-JP" altLang="en-US" smtClean="0">
              <a:ea typeface="ＭＳ Ｐ明朝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125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232BD8-5BD2-407C-A181-B297C2DB187A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0654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232BD8-5BD2-407C-A181-B297C2DB187A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4486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232BD8-5BD2-407C-A181-B297C2DB187A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7705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TMT.PMO.PRE.08.002.REL01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21980-A808-4972-9A11-58A066C859F9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802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TMT.PMO.PRE.08.002.REL01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DE5E8-595C-4355-BA01-1AE6018DC2D6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13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TMT.PMO.PRE.08.002.REL01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71510-A834-4817-9757-BB05491980E9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08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TMT.PMO.PRE.08.002.REL01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84423-45CF-4AF1-B953-D03B6307EC7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71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TMT.PMO.PRE.08.002.REL01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EF425-99F8-429C-B146-70FDA4A13C6D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5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TMT.PMO.PRE.08.002.REL01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037E2-4CDD-42BF-BE0D-D37728831E3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82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TMT.PMO.PRE.08.002.REL01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14A3-B6C8-4374-AE11-503FACDBBC7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325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TMT.PMO.PRE.08.002.REL01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05C59-2AA7-4FC3-98D2-934ACC1C73C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5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493E-D410-41FB-A24D-A0EEA0838FC8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997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TMT.PMO.PRE.08.002.REL01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1020C-A670-44C0-9DE5-A9A35828BB79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282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TMT.PMO.PRE.08.002.REL01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F8A4A-32C0-401A-9780-E8E6EB242573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823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TMT.PMO.PRE.08.002.REL01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A7D1F-9E61-41C5-89F8-C90598EE5CB1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43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TMT.PMO.PRE.08.002.REL01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1C810-853E-4FFE-87D8-36622AEEB5E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B17F-DE01-4FE1-86B0-64E8337F3E42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65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6A42-42BC-472B-8A71-156785E4E9C6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95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33F1-5DC0-4D8A-808B-FC54840DFE87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59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4381-0FC8-4EF1-A3DD-D5D57BB66C7A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066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65A9-F19C-41B4-9ADD-162A54EC3943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8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232BD8-5BD2-407C-A181-B297C2DB187A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4898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D2A5-2F81-4842-90D3-33345C17C464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336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232BD8-5BD2-407C-A181-B297C2DB187A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1262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362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 b="1">
                <a:solidFill>
                  <a:srgbClr val="FF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kumimoji="0" lang="ja-JP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latin typeface="Arial" charset="0"/>
                <a:ea typeface="ＭＳ Ｐゴシック" pitchFamily="50" charset="-128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ja-JP">
                <a:solidFill>
                  <a:srgbClr val="000000"/>
                </a:solidFill>
              </a:rPr>
              <a:t>TMT.PMO.PRE.08.002.REL01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latin typeface="Arial" charset="0"/>
                <a:ea typeface="ＭＳ Ｐゴシック" pitchFamily="50" charset="-128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CE278E0B-166F-4C38-A8EF-7D9CBA037EB6}" type="slidenum">
              <a:rPr kumimoji="0" lang="ja-JP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kumimoji="0" lang="en-US" altLang="ja-JP">
              <a:solidFill>
                <a:srgbClr val="000000"/>
              </a:solidFill>
            </a:endParaRPr>
          </a:p>
        </p:txBody>
      </p:sp>
      <p:pic>
        <p:nvPicPr>
          <p:cNvPr id="2055" name="Picture 7" descr="TMT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3713" y="327025"/>
            <a:ext cx="1135062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5613" y="1370013"/>
            <a:ext cx="822642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Tx/>
              <a:buChar char="•"/>
              <a:defRPr/>
            </a:pPr>
            <a:endParaRPr kumimoji="0" lang="ja-JP" alt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86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66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.isas.jaxa.jp/~koyamays/gopira2020_web/member/member.html" TargetMode="External"/><Relationship Id="rId2" Type="http://schemas.openxmlformats.org/officeDocument/2006/relationships/hyperlink" Target="http://www.ir.isas.jaxa.jp/~koyamays/gopira2020_web/index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endfile.s.u-tokyo.ac.jp/public/gESwQAUIXEuAjvoBYIlSQ_C-CwPtCQal5c_18PCSsCm6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8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7.png"/><Relationship Id="rId17" Type="http://schemas.openxmlformats.org/officeDocument/2006/relationships/image" Target="../media/image21.png"/><Relationship Id="rId2" Type="http://schemas.openxmlformats.org/officeDocument/2006/relationships/image" Target="../media/image8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5" Type="http://schemas.openxmlformats.org/officeDocument/2006/relationships/image" Target="../media/image19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g"/><Relationship Id="rId1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87624" y="480127"/>
            <a:ext cx="6858000" cy="1586557"/>
          </a:xfrm>
        </p:spPr>
        <p:txBody>
          <a:bodyPr/>
          <a:lstStyle/>
          <a:p>
            <a:r>
              <a:rPr lang="ja-JP" altLang="en-US" dirty="0" smtClean="0"/>
              <a:t>将来計画検討書：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経緯</a:t>
            </a:r>
            <a:r>
              <a:rPr lang="ja-JP" altLang="en-US" dirty="0"/>
              <a:t>・全体状況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87624" y="2354716"/>
            <a:ext cx="6858000" cy="1650348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光赤天連</a:t>
            </a:r>
            <a:r>
              <a:rPr lang="ja-JP" altLang="en-US" sz="2400" dirty="0" smtClean="0"/>
              <a:t>シンポ</a:t>
            </a:r>
            <a:endParaRPr lang="en-US" altLang="ja-JP" sz="2400" dirty="0" smtClean="0"/>
          </a:p>
          <a:p>
            <a:r>
              <a:rPr lang="ja-JP" altLang="en-US" sz="2400" dirty="0" smtClean="0"/>
              <a:t>「</a:t>
            </a:r>
            <a:r>
              <a:rPr lang="ja-JP" altLang="en-US" sz="2400" dirty="0"/>
              <a:t>光赤外将来計画：将来計画のとりまとめ」 </a:t>
            </a:r>
            <a:endParaRPr lang="en-US" altLang="ja-JP" dirty="0" smtClean="0"/>
          </a:p>
          <a:p>
            <a:r>
              <a:rPr kumimoji="1" lang="en-US" altLang="ja-JP" dirty="0"/>
              <a:t>2016</a:t>
            </a:r>
            <a:r>
              <a:rPr kumimoji="1" lang="ja-JP" altLang="en-US" dirty="0" smtClean="0"/>
              <a:t>年</a:t>
            </a:r>
            <a:r>
              <a:rPr lang="en-US" altLang="ja-JP" dirty="0" smtClean="0"/>
              <a:t>2</a:t>
            </a:r>
            <a:r>
              <a:rPr lang="ja-JP" altLang="en-US" dirty="0" smtClean="0"/>
              <a:t>月</a:t>
            </a:r>
            <a:r>
              <a:rPr lang="en-US" altLang="ja-JP" dirty="0" smtClean="0"/>
              <a:t>9-10</a:t>
            </a:r>
            <a:r>
              <a:rPr lang="ja-JP" altLang="en-US" dirty="0" smtClean="0"/>
              <a:t>日</a:t>
            </a:r>
            <a:endParaRPr lang="en-US" altLang="ja-JP" dirty="0" smtClean="0"/>
          </a:p>
          <a:p>
            <a:r>
              <a:rPr lang="ja-JP" altLang="en-US" dirty="0" smtClean="0"/>
              <a:t>松原英雄　（</a:t>
            </a:r>
            <a:r>
              <a:rPr lang="en-US" altLang="ja-JP" dirty="0" smtClean="0"/>
              <a:t>ISAS,JAXA</a:t>
            </a:r>
            <a:r>
              <a:rPr lang="ja-JP" altLang="en-US" dirty="0" smtClean="0"/>
              <a:t>）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64396" y="6385517"/>
            <a:ext cx="20574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232BD8-5BD2-407C-A181-B297C2DB187A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7868" y="3982334"/>
            <a:ext cx="8037512" cy="27330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ja-JP" altLang="en-US" dirty="0"/>
              <a:t>光赤天連では</a:t>
            </a:r>
            <a:r>
              <a:rPr lang="en-US" altLang="ja-JP" dirty="0"/>
              <a:t>2005</a:t>
            </a:r>
            <a:r>
              <a:rPr lang="ja-JP" altLang="en-US" dirty="0"/>
              <a:t>年に将来計画検討報告書「</a:t>
            </a:r>
            <a:r>
              <a:rPr lang="en-US" altLang="ja-JP" dirty="0"/>
              <a:t>2010</a:t>
            </a:r>
            <a:r>
              <a:rPr lang="ja-JP" altLang="en-US" dirty="0"/>
              <a:t>年代の光赤外天文学」を発行し、光赤外天文学のロードマップ、即ち将来計画推進の基盤としてきました。</a:t>
            </a:r>
            <a:r>
              <a:rPr lang="en-US" altLang="ja-JP" dirty="0"/>
              <a:t>2013</a:t>
            </a:r>
            <a:r>
              <a:rPr lang="ja-JP" altLang="en-US" dirty="0"/>
              <a:t>年</a:t>
            </a:r>
            <a:r>
              <a:rPr lang="en-US" altLang="ja-JP" dirty="0"/>
              <a:t>8</a:t>
            </a:r>
            <a:r>
              <a:rPr lang="ja-JP" altLang="en-US" dirty="0"/>
              <a:t>月の光赤天連シンポジウムで、</a:t>
            </a:r>
            <a:r>
              <a:rPr lang="en-US" altLang="ja-JP" dirty="0"/>
              <a:t>2015</a:t>
            </a:r>
            <a:r>
              <a:rPr lang="ja-JP" altLang="en-US" dirty="0"/>
              <a:t>年度末の発行を</a:t>
            </a:r>
            <a:r>
              <a:rPr lang="ja-JP" altLang="en-US" dirty="0" smtClean="0"/>
              <a:t>目指し改訂</a:t>
            </a:r>
            <a:r>
              <a:rPr lang="ja-JP" altLang="en-US" dirty="0"/>
              <a:t>することに決定しました。</a:t>
            </a:r>
            <a:endParaRPr lang="en-US" altLang="ja-JP" dirty="0"/>
          </a:p>
          <a:p>
            <a:pPr marL="342900" lvl="1" defTabSz="685800">
              <a:lnSpc>
                <a:spcPct val="120000"/>
              </a:lnSpc>
            </a:pPr>
            <a:r>
              <a:rPr lang="ja-JP" altLang="en-US" dirty="0">
                <a:solidFill>
                  <a:prstClr val="black"/>
                </a:solidFill>
              </a:rPr>
              <a:t>編集委員会の</a:t>
            </a:r>
            <a:r>
              <a:rPr lang="en-US" altLang="ja-JP" dirty="0">
                <a:solidFill>
                  <a:prstClr val="black"/>
                </a:solidFill>
              </a:rPr>
              <a:t>URL: </a:t>
            </a:r>
          </a:p>
          <a:p>
            <a:pPr marL="342900" lvl="1" defTabSz="685800">
              <a:lnSpc>
                <a:spcPct val="120000"/>
              </a:lnSpc>
            </a:pPr>
            <a:r>
              <a:rPr lang="en-US" altLang="ja-JP" dirty="0">
                <a:solidFill>
                  <a:prstClr val="black"/>
                </a:solidFill>
                <a:hlinkClick r:id="rId2"/>
              </a:rPr>
              <a:t>http://www.ir.isas.jaxa.jp/~koyamays/gopira2020_web/index.html</a:t>
            </a:r>
            <a:endParaRPr lang="en-US" altLang="ja-JP" dirty="0">
              <a:solidFill>
                <a:prstClr val="black"/>
              </a:solidFill>
            </a:endParaRPr>
          </a:p>
          <a:p>
            <a:pPr marL="342900" lvl="1" defTabSz="685800">
              <a:lnSpc>
                <a:spcPct val="120000"/>
              </a:lnSpc>
            </a:pPr>
            <a:r>
              <a:rPr lang="ja-JP" altLang="en-US" sz="1700" dirty="0">
                <a:solidFill>
                  <a:prstClr val="black"/>
                </a:solidFill>
                <a:latin typeface="Arial Unicode MS" panose="020B0604020202020204" pitchFamily="50" charset="-128"/>
              </a:rPr>
              <a:t>メンバー専用ページ：</a:t>
            </a:r>
            <a:r>
              <a:rPr lang="en-US" altLang="ja-JP" dirty="0">
                <a:solidFill>
                  <a:prstClr val="black"/>
                </a:solidFill>
                <a:hlinkClick r:id="rId3"/>
              </a:rPr>
              <a:t>http://www.ir.isas.jaxa.jp/~koyamays/gopira2020_web/member/member.html</a:t>
            </a:r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3. </a:t>
            </a:r>
            <a:r>
              <a:rPr kumimoji="1" lang="ja-JP" altLang="en-US" dirty="0" smtClean="0"/>
              <a:t>残された課題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323528" y="1825625"/>
            <a:ext cx="8712968" cy="4351338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本シンポジウムにて以下の課題の対処について決定・確認したい：</a:t>
            </a:r>
            <a:endParaRPr kumimoji="1" lang="en-US" altLang="ja-JP" dirty="0" smtClean="0"/>
          </a:p>
          <a:p>
            <a:pPr marL="820738" indent="-280988">
              <a:buFont typeface="+mj-lt"/>
              <a:buAutoNum type="arabicPeriod"/>
            </a:pPr>
            <a:r>
              <a:rPr lang="ja-JP" altLang="en-US" dirty="0"/>
              <a:t>～サイエンス課題のとりまとめはこれで良いか？～</a:t>
            </a:r>
            <a:endParaRPr lang="en-US" altLang="ja-JP" dirty="0" smtClean="0"/>
          </a:p>
          <a:p>
            <a:pPr marL="820738" indent="-280988">
              <a:buFont typeface="+mj-lt"/>
              <a:buAutoNum type="arabicPeriod"/>
            </a:pPr>
            <a:r>
              <a:rPr lang="ja-JP" altLang="en-US" dirty="0"/>
              <a:t>～スペースと地上のロードマップはこれでよいか？～</a:t>
            </a:r>
            <a:endParaRPr lang="en-US" altLang="ja-JP" dirty="0" smtClean="0"/>
          </a:p>
          <a:p>
            <a:pPr marL="820738" indent="-280988">
              <a:buFont typeface="+mj-lt"/>
              <a:buAutoNum type="arabicPeriod"/>
            </a:pPr>
            <a:r>
              <a:rPr lang="ja-JP" altLang="en-US" dirty="0" smtClean="0"/>
              <a:t>～</a:t>
            </a:r>
            <a:r>
              <a:rPr lang="ja-JP" altLang="en-US" dirty="0"/>
              <a:t>全体計画の進め方はこれでよいか？～</a:t>
            </a:r>
          </a:p>
          <a:p>
            <a:pPr marL="446088" indent="0">
              <a:buNone/>
            </a:pPr>
            <a:r>
              <a:rPr kumimoji="1" lang="ja-JP" altLang="en-US" dirty="0" smtClean="0"/>
              <a:t>★検討書最新版は以下よりダウンロードを：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sz="1700" dirty="0" smtClean="0">
                <a:hlinkClick r:id="rId2"/>
              </a:rPr>
              <a:t>https://sendfile.s.u-tokyo.ac.jp/public/gESwQAUIXEuAjvoBYIlSQ_C-CwPtCQal5c_18PCSsCm6</a:t>
            </a:r>
            <a:endParaRPr lang="en-US" altLang="ja-JP" sz="1700" dirty="0" smtClean="0"/>
          </a:p>
          <a:p>
            <a:pPr marL="0" indent="0">
              <a:buNone/>
            </a:pPr>
            <a:r>
              <a:rPr lang="ja-JP" altLang="en-US" dirty="0"/>
              <a:t>　　　パスワードは</a:t>
            </a:r>
            <a:r>
              <a:rPr lang="en-US" altLang="ja-JP" dirty="0" err="1"/>
              <a:t>gopira</a:t>
            </a:r>
            <a:r>
              <a:rPr lang="ja-JP" altLang="en-US" dirty="0"/>
              <a:t>です。</a:t>
            </a:r>
            <a:endParaRPr lang="en-US" altLang="ja-JP" dirty="0"/>
          </a:p>
          <a:p>
            <a:endParaRPr kumimoji="1" lang="en-US" altLang="ja-JP" dirty="0" smtClean="0"/>
          </a:p>
          <a:p>
            <a:pPr marL="857250" lvl="1" indent="-342900">
              <a:buFont typeface="+mj-lt"/>
              <a:buAutoNum type="arabicPeriod" startAt="4"/>
            </a:pPr>
            <a:r>
              <a:rPr kumimoji="1" lang="ja-JP" altLang="en-US" sz="2000" dirty="0" smtClean="0">
                <a:solidFill>
                  <a:srgbClr val="FF0000"/>
                </a:solidFill>
              </a:rPr>
              <a:t>表紙や口絵のデザイン（カラー）</a:t>
            </a:r>
            <a:endParaRPr kumimoji="1" lang="en-US" altLang="ja-JP" sz="2000" dirty="0" smtClean="0">
              <a:solidFill>
                <a:srgbClr val="FF0000"/>
              </a:solidFill>
            </a:endParaRPr>
          </a:p>
          <a:p>
            <a:pPr marL="857250" lvl="1" indent="-342900">
              <a:buFont typeface="+mj-lt"/>
              <a:buAutoNum type="arabicPeriod" startAt="4"/>
            </a:pPr>
            <a:r>
              <a:rPr lang="ja-JP" altLang="en-US" sz="2000" dirty="0" smtClean="0"/>
              <a:t>印刷部数・配布先の方針～経費との兼ね合い</a:t>
            </a:r>
            <a:endParaRPr lang="en-US" altLang="ja-JP" sz="2000" dirty="0" smtClean="0"/>
          </a:p>
          <a:p>
            <a:pPr marL="857250" lvl="1" indent="-342900">
              <a:buFont typeface="+mj-lt"/>
              <a:buAutoNum type="arabicPeriod" startAt="4"/>
            </a:pPr>
            <a:r>
              <a:rPr lang="ja-JP" altLang="en-US" sz="2000" dirty="0" smtClean="0"/>
              <a:t>印刷版の製作開始：　何とか</a:t>
            </a:r>
            <a:r>
              <a:rPr lang="en-US" altLang="ja-JP" sz="2000" dirty="0" smtClean="0"/>
              <a:t>2015</a:t>
            </a:r>
            <a:r>
              <a:rPr lang="ja-JP" altLang="en-US" sz="2000" dirty="0" smtClean="0"/>
              <a:t>年度内に（</a:t>
            </a:r>
            <a:r>
              <a:rPr lang="en-US" altLang="ja-JP" sz="2000" dirty="0" smtClean="0"/>
              <a:t>3</a:t>
            </a:r>
            <a:r>
              <a:rPr lang="ja-JP" altLang="en-US" sz="2000" dirty="0" smtClean="0"/>
              <a:t>月中）</a:t>
            </a:r>
            <a:endParaRPr lang="en-US" altLang="ja-JP" sz="2000" dirty="0" smtClean="0"/>
          </a:p>
          <a:p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65A9-F19C-41B4-9ADD-162A54EC3943}" type="slidenum">
              <a:rPr lang="en-US" altLang="ja-JP" smtClean="0">
                <a:solidFill>
                  <a:srgbClr val="000000"/>
                </a:solidFill>
              </a:rPr>
              <a:pPr/>
              <a:t>10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5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44651" y="0"/>
            <a:ext cx="9424748" cy="7116470"/>
          </a:xfrm>
          <a:prstGeom prst="rect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 descr="MW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5864" y="4724390"/>
            <a:ext cx="3298136" cy="2133609"/>
          </a:xfrm>
          <a:prstGeom prst="rect">
            <a:avLst/>
          </a:prstGeom>
        </p:spPr>
      </p:pic>
      <p:pic>
        <p:nvPicPr>
          <p:cNvPr id="17" name="図 16" descr="C:\home\mori\research\ソーラーセイル\イメージ\Jupiter_probe_A_12062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91247" y="228067"/>
            <a:ext cx="1307739" cy="103736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6" name="図形グループ 5"/>
          <p:cNvGrpSpPr/>
          <p:nvPr/>
        </p:nvGrpSpPr>
        <p:grpSpPr>
          <a:xfrm>
            <a:off x="199093" y="-897755"/>
            <a:ext cx="6405464" cy="7060600"/>
            <a:chOff x="199093" y="-897755"/>
            <a:chExt cx="6405464" cy="7060600"/>
          </a:xfrm>
        </p:grpSpPr>
        <p:grpSp>
          <p:nvGrpSpPr>
            <p:cNvPr id="26" name="図形グループ 25"/>
            <p:cNvGrpSpPr/>
            <p:nvPr/>
          </p:nvGrpSpPr>
          <p:grpSpPr>
            <a:xfrm>
              <a:off x="1221051" y="-897755"/>
              <a:ext cx="5383506" cy="7060600"/>
              <a:chOff x="1258979" y="-982419"/>
              <a:chExt cx="5383506" cy="7060600"/>
            </a:xfrm>
          </p:grpSpPr>
          <p:pic>
            <p:nvPicPr>
              <p:cNvPr id="19" name="図 18" descr="Planck_history_of_Universe_Crop_orig.jp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700000">
                <a:off x="119646" y="156914"/>
                <a:ext cx="7060600" cy="4781933"/>
              </a:xfrm>
              <a:prstGeom prst="parallelogram">
                <a:avLst>
                  <a:gd name="adj" fmla="val 20778"/>
                </a:avLst>
              </a:prstGeom>
            </p:spPr>
          </p:pic>
          <p:grpSp>
            <p:nvGrpSpPr>
              <p:cNvPr id="25" name="図形グループ 24"/>
              <p:cNvGrpSpPr/>
              <p:nvPr/>
            </p:nvGrpSpPr>
            <p:grpSpPr>
              <a:xfrm>
                <a:off x="2232121" y="457757"/>
                <a:ext cx="4410364" cy="2657977"/>
                <a:chOff x="2232121" y="457757"/>
                <a:chExt cx="4410364" cy="2657977"/>
              </a:xfrm>
            </p:grpSpPr>
            <p:sp>
              <p:nvSpPr>
                <p:cNvPr id="20" name="正方形/長方形 19"/>
                <p:cNvSpPr/>
                <p:nvPr/>
              </p:nvSpPr>
              <p:spPr>
                <a:xfrm>
                  <a:off x="2232121" y="457757"/>
                  <a:ext cx="1000606" cy="11181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1" name="正方形/長方形 20"/>
                <p:cNvSpPr/>
                <p:nvPr/>
              </p:nvSpPr>
              <p:spPr>
                <a:xfrm>
                  <a:off x="2521476" y="792788"/>
                  <a:ext cx="2289129" cy="21810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2" name="正方形/長方形 21"/>
                <p:cNvSpPr/>
                <p:nvPr/>
              </p:nvSpPr>
              <p:spPr>
                <a:xfrm>
                  <a:off x="3240625" y="1426036"/>
                  <a:ext cx="2116465" cy="22111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3" name="正方形/長方形 22"/>
                <p:cNvSpPr/>
                <p:nvPr/>
              </p:nvSpPr>
              <p:spPr>
                <a:xfrm>
                  <a:off x="3660629" y="1820083"/>
                  <a:ext cx="1750340" cy="25391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4" name="正方形/長方形 23"/>
                <p:cNvSpPr/>
                <p:nvPr/>
              </p:nvSpPr>
              <p:spPr>
                <a:xfrm>
                  <a:off x="4856787" y="3003915"/>
                  <a:ext cx="1785698" cy="11181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</p:grpSp>
        <p:sp>
          <p:nvSpPr>
            <p:cNvPr id="28" name="テキスト ボックス 27"/>
            <p:cNvSpPr txBox="1"/>
            <p:nvPr/>
          </p:nvSpPr>
          <p:spPr>
            <a:xfrm>
              <a:off x="2995236" y="1095555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dirty="0" smtClean="0">
                  <a:solidFill>
                    <a:schemeClr val="bg1"/>
                  </a:solidFill>
                </a:rPr>
                <a:t>中性化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216318" y="2375379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 smtClean="0">
                  <a:solidFill>
                    <a:srgbClr val="FFFF00"/>
                  </a:solidFill>
                </a:rPr>
                <a:t>再電離期</a:t>
              </a:r>
              <a:endParaRPr kumimoji="1" lang="ja-JP" altLang="en-US" sz="1400" dirty="0">
                <a:solidFill>
                  <a:srgbClr val="FFFF00"/>
                </a:solidFill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3418460" y="1510700"/>
              <a:ext cx="11370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 smtClean="0">
                  <a:solidFill>
                    <a:srgbClr val="FF0000"/>
                  </a:solidFill>
                </a:rPr>
                <a:t>ダークエイジ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3758518" y="1939605"/>
              <a:ext cx="19882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 smtClean="0">
                  <a:solidFill>
                    <a:srgbClr val="FF6600"/>
                  </a:solidFill>
                </a:rPr>
                <a:t>初代星、初代銀河</a:t>
              </a:r>
              <a:r>
                <a:rPr lang="ja-JP" altLang="en-US" sz="1400" dirty="0" smtClean="0">
                  <a:solidFill>
                    <a:srgbClr val="FF6600"/>
                  </a:solidFill>
                </a:rPr>
                <a:t>、</a:t>
              </a:r>
              <a:r>
                <a:rPr lang="en-US" altLang="ja-JP" sz="1400" dirty="0" smtClean="0">
                  <a:solidFill>
                    <a:srgbClr val="FF6600"/>
                  </a:solidFill>
                </a:rPr>
                <a:t>GRB</a:t>
              </a:r>
              <a:endParaRPr kumimoji="1" lang="ja-JP" altLang="en-US" sz="1400" dirty="0">
                <a:solidFill>
                  <a:srgbClr val="FF6600"/>
                </a:solidFill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4488387" y="2683156"/>
              <a:ext cx="19197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 smtClean="0">
                  <a:solidFill>
                    <a:srgbClr val="CCFF66"/>
                  </a:solidFill>
                </a:rPr>
                <a:t>銀河進化、銀河団形成</a:t>
              </a:r>
              <a:endParaRPr kumimoji="1" lang="ja-JP" altLang="en-US" sz="1400" dirty="0">
                <a:solidFill>
                  <a:srgbClr val="CCFF66"/>
                </a:solidFill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2781472" y="4600817"/>
              <a:ext cx="816725" cy="307777"/>
            </a:xfrm>
            <a:prstGeom prst="rect">
              <a:avLst/>
            </a:prstGeom>
            <a:solidFill>
              <a:srgbClr val="000000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rgbClr val="FFFFFF"/>
                  </a:solidFill>
                </a:rPr>
                <a:t>100</a:t>
              </a:r>
              <a:r>
                <a:rPr kumimoji="1" lang="ja-JP" altLang="en-US" sz="1400" dirty="0" smtClean="0">
                  <a:solidFill>
                    <a:srgbClr val="FFFFFF"/>
                  </a:solidFill>
                </a:rPr>
                <a:t>億年</a:t>
              </a:r>
              <a:endParaRPr kumimoji="1" lang="ja-JP" alt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2300991" y="3998186"/>
              <a:ext cx="725730" cy="307777"/>
            </a:xfrm>
            <a:prstGeom prst="rect">
              <a:avLst/>
            </a:prstGeom>
            <a:solidFill>
              <a:srgbClr val="000000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rgbClr val="FFFFFF"/>
                  </a:solidFill>
                </a:rPr>
                <a:t>10</a:t>
              </a:r>
              <a:r>
                <a:rPr kumimoji="1" lang="ja-JP" altLang="en-US" sz="1400" dirty="0" smtClean="0">
                  <a:solidFill>
                    <a:srgbClr val="FFFFFF"/>
                  </a:solidFill>
                </a:rPr>
                <a:t>億年</a:t>
              </a:r>
              <a:endParaRPr kumimoji="1" lang="ja-JP" alt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1689738" y="3526590"/>
              <a:ext cx="892129" cy="307777"/>
            </a:xfrm>
            <a:prstGeom prst="rect">
              <a:avLst/>
            </a:prstGeom>
            <a:solidFill>
              <a:srgbClr val="0000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solidFill>
                    <a:schemeClr val="bg1"/>
                  </a:solidFill>
                </a:rPr>
                <a:t>   </a:t>
              </a:r>
              <a:r>
                <a:rPr lang="en-US" altLang="ja-JP" sz="1400" dirty="0" smtClean="0">
                  <a:solidFill>
                    <a:srgbClr val="FFFFFF"/>
                  </a:solidFill>
                </a:rPr>
                <a:t>2</a:t>
              </a:r>
              <a:r>
                <a:rPr kumimoji="1" lang="ja-JP" altLang="en-US" sz="1400" dirty="0" smtClean="0">
                  <a:solidFill>
                    <a:srgbClr val="FFFFFF"/>
                  </a:solidFill>
                </a:rPr>
                <a:t>億年</a:t>
              </a:r>
              <a:endParaRPr kumimoji="1" lang="ja-JP" alt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1146472" y="2764370"/>
              <a:ext cx="648435" cy="276999"/>
            </a:xfrm>
            <a:prstGeom prst="rect">
              <a:avLst/>
            </a:prstGeom>
            <a:solidFill>
              <a:srgbClr val="000000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solidFill>
                    <a:schemeClr val="bg1"/>
                  </a:solidFill>
                </a:rPr>
                <a:t>38</a:t>
              </a:r>
              <a:r>
                <a:rPr kumimoji="1" lang="ja-JP" altLang="en-US" sz="1200" dirty="0" smtClean="0">
                  <a:solidFill>
                    <a:schemeClr val="bg1"/>
                  </a:solidFill>
                </a:rPr>
                <a:t>万年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199093" y="542421"/>
              <a:ext cx="1196662" cy="307777"/>
            </a:xfrm>
            <a:prstGeom prst="rect">
              <a:avLst/>
            </a:prstGeom>
            <a:solidFill>
              <a:srgbClr val="000000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 smtClean="0">
                  <a:solidFill>
                    <a:schemeClr val="bg1"/>
                  </a:solidFill>
                </a:rPr>
                <a:t>宇宙の始まり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3116518" y="702840"/>
              <a:ext cx="800219" cy="276999"/>
            </a:xfrm>
            <a:prstGeom prst="rect">
              <a:avLst/>
            </a:prstGeom>
            <a:solidFill>
              <a:srgbClr val="000000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 smtClean="0">
                  <a:solidFill>
                    <a:schemeClr val="bg1"/>
                  </a:solidFill>
                </a:rPr>
                <a:t>物質創成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2903135" y="398187"/>
              <a:ext cx="1214996" cy="276999"/>
            </a:xfrm>
            <a:prstGeom prst="rect">
              <a:avLst/>
            </a:prstGeom>
            <a:solidFill>
              <a:srgbClr val="000000"/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sz="1200" dirty="0" smtClean="0">
                  <a:solidFill>
                    <a:schemeClr val="bg1"/>
                  </a:solidFill>
                </a:rPr>
                <a:t>インフレーション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図形グループ 9"/>
          <p:cNvGrpSpPr/>
          <p:nvPr/>
        </p:nvGrpSpPr>
        <p:grpSpPr>
          <a:xfrm>
            <a:off x="50815" y="4912819"/>
            <a:ext cx="3558027" cy="2004836"/>
            <a:chOff x="68759" y="4853163"/>
            <a:chExt cx="3558027" cy="2004836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80"/>
            <a:stretch/>
          </p:blipFill>
          <p:spPr>
            <a:xfrm>
              <a:off x="68759" y="4855145"/>
              <a:ext cx="3558027" cy="2002854"/>
            </a:xfrm>
            <a:prstGeom prst="rect">
              <a:avLst/>
            </a:prstGeom>
          </p:spPr>
        </p:pic>
        <p:sp>
          <p:nvSpPr>
            <p:cNvPr id="8" name="正方形/長方形 7"/>
            <p:cNvSpPr/>
            <p:nvPr/>
          </p:nvSpPr>
          <p:spPr>
            <a:xfrm>
              <a:off x="68759" y="4853163"/>
              <a:ext cx="565019" cy="26236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45" name="テキスト ボックス 44"/>
          <p:cNvSpPr txBox="1"/>
          <p:nvPr/>
        </p:nvSpPr>
        <p:spPr>
          <a:xfrm>
            <a:off x="1902202" y="24550"/>
            <a:ext cx="581345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ja-JP" altLang="ja-JP" sz="1400" dirty="0">
                <a:solidFill>
                  <a:schemeClr val="bg1"/>
                </a:solidFill>
              </a:rPr>
              <a:t>　</a:t>
            </a:r>
            <a:r>
              <a:rPr lang="ja-JP" altLang="en-US" sz="1400" dirty="0" smtClean="0">
                <a:solidFill>
                  <a:schemeClr val="bg1"/>
                </a:solidFill>
              </a:rPr>
              <a:t>　　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46" name="正方形/長方形 45"/>
          <p:cNvSpPr/>
          <p:nvPr/>
        </p:nvSpPr>
        <p:spPr>
          <a:xfrm rot="18900000">
            <a:off x="1161945" y="517289"/>
            <a:ext cx="976742" cy="11190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256097" y="1322990"/>
            <a:ext cx="1793818" cy="30777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66FFFF"/>
                </a:solidFill>
              </a:rPr>
              <a:t>EXZIT / </a:t>
            </a:r>
            <a:r>
              <a:rPr lang="ja-JP" altLang="en-US" sz="1000" dirty="0" smtClean="0">
                <a:solidFill>
                  <a:srgbClr val="66FFFF"/>
                </a:solidFill>
              </a:rPr>
              <a:t>ソーラー電力セイル</a:t>
            </a:r>
            <a:endParaRPr kumimoji="1" lang="ja-JP" altLang="en-US" sz="1000" dirty="0">
              <a:solidFill>
                <a:srgbClr val="66FFFF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434563" y="6527412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66FFFF"/>
                </a:solidFill>
              </a:rPr>
              <a:t>惑星系形成</a:t>
            </a:r>
            <a:endParaRPr kumimoji="1" lang="en-US" altLang="ja-JP" sz="1400" dirty="0" smtClean="0">
              <a:solidFill>
                <a:srgbClr val="66FFFF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17430" y="4709106"/>
            <a:ext cx="679994" cy="338554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66FFFF"/>
                </a:solidFill>
              </a:rPr>
              <a:t>SPICA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68759" y="41987"/>
            <a:ext cx="7789312" cy="307777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1"/>
                </a:solidFill>
              </a:rPr>
              <a:t>光赤外天文学は、宇宙の加速膨張・バリオン宇宙の多様性とその進化・惑星系形成と進化を解明する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941721" y="5005466"/>
            <a:ext cx="816725" cy="523220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FFFF"/>
                </a:solidFill>
              </a:rPr>
              <a:t>138</a:t>
            </a:r>
            <a:r>
              <a:rPr kumimoji="1" lang="ja-JP" altLang="en-US" sz="1400" dirty="0" smtClean="0">
                <a:solidFill>
                  <a:srgbClr val="FFFFFF"/>
                </a:solidFill>
              </a:rPr>
              <a:t>億年</a:t>
            </a:r>
            <a:endParaRPr kumimoji="1" lang="en-US" altLang="ja-JP" sz="1400" dirty="0" smtClean="0">
              <a:solidFill>
                <a:srgbClr val="FFFFFF"/>
              </a:solidFill>
            </a:endParaRPr>
          </a:p>
          <a:p>
            <a:r>
              <a:rPr kumimoji="1" lang="ja-JP" altLang="en-US" sz="1400" dirty="0" smtClean="0">
                <a:solidFill>
                  <a:srgbClr val="FFFFFF"/>
                </a:solidFill>
              </a:rPr>
              <a:t>（現在）</a:t>
            </a:r>
            <a:endParaRPr kumimoji="1" lang="en-US" altLang="ja-JP" sz="1400" dirty="0" smtClean="0">
              <a:solidFill>
                <a:srgbClr val="FFFFFF"/>
              </a:solidFill>
            </a:endParaRPr>
          </a:p>
        </p:txBody>
      </p:sp>
      <p:pic>
        <p:nvPicPr>
          <p:cNvPr id="16" name="図 15" descr="GRB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3849" y="2060753"/>
            <a:ext cx="816149" cy="578300"/>
          </a:xfrm>
          <a:prstGeom prst="rect">
            <a:avLst/>
          </a:prstGeom>
        </p:spPr>
      </p:pic>
      <p:pic>
        <p:nvPicPr>
          <p:cNvPr id="15" name="図 14" descr="BH_NAOJ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43" b="5087"/>
          <a:stretch/>
        </p:blipFill>
        <p:spPr>
          <a:xfrm>
            <a:off x="5663849" y="2896970"/>
            <a:ext cx="1785326" cy="1703847"/>
          </a:xfrm>
          <a:prstGeom prst="rect">
            <a:avLst/>
          </a:prstGeom>
        </p:spPr>
      </p:pic>
      <p:sp>
        <p:nvSpPr>
          <p:cNvPr id="49" name="テキスト ボックス 48"/>
          <p:cNvSpPr txBox="1"/>
          <p:nvPr/>
        </p:nvSpPr>
        <p:spPr>
          <a:xfrm>
            <a:off x="6813710" y="2668771"/>
            <a:ext cx="1044838" cy="276999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 smtClean="0">
                <a:solidFill>
                  <a:srgbClr val="66FFFF"/>
                </a:solidFill>
              </a:rPr>
              <a:t>HiZ</a:t>
            </a:r>
            <a:r>
              <a:rPr kumimoji="1" lang="en-US" altLang="ja-JP" sz="1200" dirty="0" smtClean="0">
                <a:solidFill>
                  <a:srgbClr val="66FFFF"/>
                </a:solidFill>
              </a:rPr>
              <a:t>-GUNDAM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971357" y="3088579"/>
            <a:ext cx="2000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00FF00"/>
                </a:solidFill>
              </a:rPr>
              <a:t>巨大ブラックホール進化</a:t>
            </a:r>
            <a:endParaRPr kumimoji="1" lang="ja-JP" altLang="en-US" sz="1400" dirty="0">
              <a:solidFill>
                <a:srgbClr val="00FF00"/>
              </a:solidFill>
            </a:endParaRPr>
          </a:p>
        </p:txBody>
      </p:sp>
      <p:pic>
        <p:nvPicPr>
          <p:cNvPr id="3" name="図 2" descr="cosmic_web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266" y="4439921"/>
            <a:ext cx="1318397" cy="1039335"/>
          </a:xfrm>
          <a:prstGeom prst="rect">
            <a:avLst/>
          </a:prstGeom>
        </p:spPr>
      </p:pic>
      <p:sp>
        <p:nvSpPr>
          <p:cNvPr id="61" name="テキスト ボックス 60"/>
          <p:cNvSpPr txBox="1"/>
          <p:nvPr/>
        </p:nvSpPr>
        <p:spPr>
          <a:xfrm>
            <a:off x="4731383" y="5350617"/>
            <a:ext cx="1519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66FFFF"/>
                </a:solidFill>
              </a:rPr>
              <a:t>大規模構造、</a:t>
            </a:r>
            <a:endParaRPr kumimoji="1" lang="en-US" altLang="ja-JP" sz="1400" dirty="0" smtClean="0">
              <a:solidFill>
                <a:srgbClr val="66FFFF"/>
              </a:solidFill>
            </a:endParaRPr>
          </a:p>
          <a:p>
            <a:r>
              <a:rPr lang="ja-JP" altLang="en-US" sz="1400" dirty="0" smtClean="0">
                <a:solidFill>
                  <a:srgbClr val="66FFFF"/>
                </a:solidFill>
              </a:rPr>
              <a:t>ダークエネルギー</a:t>
            </a:r>
            <a:endParaRPr kumimoji="1" lang="ja-JP" altLang="en-US" sz="1400" dirty="0">
              <a:solidFill>
                <a:srgbClr val="66FFFF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497395" y="6227877"/>
            <a:ext cx="1646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66FFFF"/>
                </a:solidFill>
              </a:rPr>
              <a:t>天の川銀河、</a:t>
            </a:r>
            <a:endParaRPr kumimoji="1" lang="en-US" altLang="ja-JP" sz="1400" dirty="0" smtClean="0">
              <a:solidFill>
                <a:srgbClr val="66FFFF"/>
              </a:solidFill>
            </a:endParaRPr>
          </a:p>
          <a:p>
            <a:r>
              <a:rPr kumimoji="1" lang="ja-JP" altLang="en-US" sz="1400" dirty="0" smtClean="0">
                <a:solidFill>
                  <a:srgbClr val="66FFFF"/>
                </a:solidFill>
              </a:rPr>
              <a:t>中心ブラックホール</a:t>
            </a:r>
            <a:endParaRPr kumimoji="1" lang="ja-JP" altLang="en-US" sz="1400" dirty="0">
              <a:solidFill>
                <a:srgbClr val="66FFFF"/>
              </a:solidFill>
            </a:endParaRPr>
          </a:p>
        </p:txBody>
      </p:sp>
      <p:pic>
        <p:nvPicPr>
          <p:cNvPr id="9" name="図 8" descr="GUNDAM_image_4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073" y="1884118"/>
            <a:ext cx="1509870" cy="754935"/>
          </a:xfrm>
          <a:prstGeom prst="rect">
            <a:avLst/>
          </a:prstGeom>
        </p:spPr>
      </p:pic>
      <p:pic>
        <p:nvPicPr>
          <p:cNvPr id="63" name="Picture 6" descr="File:Apr220 Hubble WikiSky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3" t="35559" r="38033" b="32515"/>
          <a:stretch/>
        </p:blipFill>
        <p:spPr bwMode="auto">
          <a:xfrm>
            <a:off x="499658" y="3140749"/>
            <a:ext cx="1385692" cy="12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テキスト ボックス 56"/>
          <p:cNvSpPr txBox="1"/>
          <p:nvPr/>
        </p:nvSpPr>
        <p:spPr>
          <a:xfrm>
            <a:off x="29665" y="4090846"/>
            <a:ext cx="1586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srgbClr val="CCFF66"/>
                </a:solidFill>
              </a:rPr>
              <a:t>原始赤外線銀河、</a:t>
            </a:r>
            <a:endParaRPr lang="en-US" altLang="ja-JP" sz="1400" dirty="0" smtClean="0">
              <a:solidFill>
                <a:srgbClr val="CCFF66"/>
              </a:solidFill>
            </a:endParaRPr>
          </a:p>
          <a:p>
            <a:r>
              <a:rPr kumimoji="1" lang="ja-JP" altLang="en-US" sz="1400" dirty="0" smtClean="0">
                <a:solidFill>
                  <a:srgbClr val="CCFF66"/>
                </a:solidFill>
              </a:rPr>
              <a:t>重元素生成</a:t>
            </a:r>
            <a:endParaRPr kumimoji="1" lang="ja-JP" altLang="en-US" sz="1400" dirty="0">
              <a:solidFill>
                <a:srgbClr val="CCFF66"/>
              </a:solidFill>
            </a:endParaRPr>
          </a:p>
        </p:txBody>
      </p:sp>
      <p:pic>
        <p:nvPicPr>
          <p:cNvPr id="13" name="図 12" descr="S.J.image_RGB (2).pn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0" r="1901"/>
          <a:stretch/>
        </p:blipFill>
        <p:spPr>
          <a:xfrm>
            <a:off x="8249640" y="3583493"/>
            <a:ext cx="882888" cy="1234678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8033680" y="4886587"/>
            <a:ext cx="1135375" cy="307777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solidFill>
                  <a:srgbClr val="66FFFF"/>
                </a:solidFill>
              </a:rPr>
              <a:t>小型</a:t>
            </a:r>
            <a:r>
              <a:rPr lang="en-US" altLang="ja-JP" sz="1400" dirty="0" smtClean="0">
                <a:solidFill>
                  <a:srgbClr val="66FFFF"/>
                </a:solidFill>
              </a:rPr>
              <a:t>JASMINE</a:t>
            </a:r>
            <a:endParaRPr kumimoji="1" lang="en-US" altLang="ja-JP" sz="1400" dirty="0" smtClean="0">
              <a:solidFill>
                <a:srgbClr val="66FFFF"/>
              </a:solidFill>
            </a:endParaRPr>
          </a:p>
        </p:txBody>
      </p: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408" y="492613"/>
            <a:ext cx="1756671" cy="98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テキスト ボックス 50"/>
          <p:cNvSpPr txBox="1"/>
          <p:nvPr/>
        </p:nvSpPr>
        <p:spPr>
          <a:xfrm>
            <a:off x="4453609" y="409971"/>
            <a:ext cx="590920" cy="338554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rgbClr val="FFFF00"/>
                </a:solidFill>
              </a:rPr>
              <a:t>TMT</a:t>
            </a:r>
            <a:endParaRPr kumimoji="1" lang="ja-JP" altLang="en-US" sz="1600" b="1" dirty="0">
              <a:solidFill>
                <a:srgbClr val="FFFF00"/>
              </a:solidFill>
            </a:endParaRPr>
          </a:p>
        </p:txBody>
      </p:sp>
      <p:pic>
        <p:nvPicPr>
          <p:cNvPr id="11" name="Picture 2" descr="C:\仙台研究\プレゼン２\常田JAXA\wfirst1.bm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7966" y="5668802"/>
            <a:ext cx="1680893" cy="8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テキスト ボックス 52"/>
          <p:cNvSpPr txBox="1"/>
          <p:nvPr/>
        </p:nvSpPr>
        <p:spPr>
          <a:xfrm>
            <a:off x="3162595" y="6497764"/>
            <a:ext cx="1528632" cy="30777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 smtClean="0">
                <a:solidFill>
                  <a:srgbClr val="66FFFF"/>
                </a:solidFill>
              </a:rPr>
              <a:t>WFIRST</a:t>
            </a:r>
            <a:r>
              <a:rPr lang="en-US" altLang="ja-JP" sz="1400" b="1" dirty="0">
                <a:solidFill>
                  <a:srgbClr val="66FFFF"/>
                </a:solidFill>
              </a:rPr>
              <a:t> </a:t>
            </a:r>
            <a:r>
              <a:rPr lang="en-US" altLang="ja-JP" sz="1400" b="1" dirty="0" smtClean="0">
                <a:solidFill>
                  <a:srgbClr val="66FFFF"/>
                </a:solidFill>
              </a:rPr>
              <a:t>/ WACO</a:t>
            </a:r>
            <a:endParaRPr kumimoji="1" lang="en-US" altLang="ja-JP" sz="1400" b="1" dirty="0" smtClean="0">
              <a:solidFill>
                <a:srgbClr val="66FFFF"/>
              </a:solidFill>
            </a:endParaRPr>
          </a:p>
        </p:txBody>
      </p:sp>
      <p:pic>
        <p:nvPicPr>
          <p:cNvPr id="58" name="図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33" y="5209939"/>
            <a:ext cx="1069588" cy="12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705" y="5900416"/>
            <a:ext cx="1402802" cy="93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テキスト ボックス 63"/>
          <p:cNvSpPr txBox="1"/>
          <p:nvPr/>
        </p:nvSpPr>
        <p:spPr>
          <a:xfrm>
            <a:off x="5892902" y="6512023"/>
            <a:ext cx="807171" cy="338554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rgbClr val="FFFF00"/>
                </a:solidFill>
              </a:rPr>
              <a:t>Subaru</a:t>
            </a:r>
            <a:endParaRPr kumimoji="1" lang="ja-JP" altLang="en-US" sz="1600" b="1" dirty="0">
              <a:solidFill>
                <a:srgbClr val="FFFF00"/>
              </a:solidFill>
            </a:endParaRPr>
          </a:p>
        </p:txBody>
      </p:sp>
      <p:pic>
        <p:nvPicPr>
          <p:cNvPr id="65" name="Picture 19" descr="http://www.kusastro.kyoto-u.ac.jp/psmt/image/telCG_movie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593" y="1826563"/>
            <a:ext cx="941630" cy="88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テキスト ボックス 65"/>
          <p:cNvSpPr txBox="1"/>
          <p:nvPr/>
        </p:nvSpPr>
        <p:spPr>
          <a:xfrm>
            <a:off x="8223766" y="2781808"/>
            <a:ext cx="954107" cy="276999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rgbClr val="FFFF00"/>
                </a:solidFill>
              </a:rPr>
              <a:t>京大望遠鏡</a:t>
            </a:r>
            <a:endParaRPr kumimoji="1" lang="en-US" altLang="ja-JP" sz="1200" dirty="0" smtClean="0">
              <a:solidFill>
                <a:srgbClr val="FFFF00"/>
              </a:solidFill>
            </a:endParaRPr>
          </a:p>
        </p:txBody>
      </p:sp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543" y="4385748"/>
            <a:ext cx="882936" cy="78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テキスト ボックス 67"/>
          <p:cNvSpPr txBox="1"/>
          <p:nvPr/>
        </p:nvSpPr>
        <p:spPr>
          <a:xfrm>
            <a:off x="6514543" y="5239003"/>
            <a:ext cx="479618" cy="30777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FF00"/>
                </a:solidFill>
              </a:rPr>
              <a:t>TAO</a:t>
            </a:r>
          </a:p>
        </p:txBody>
      </p:sp>
    </p:spTree>
    <p:extLst>
      <p:ext uri="{BB962C8B-B14F-4D97-AF65-F5344CB8AC3E}">
        <p14:creationId xmlns:p14="http://schemas.microsoft.com/office/powerpoint/2010/main" val="52851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19" y="332656"/>
            <a:ext cx="8672391" cy="864096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4</a:t>
            </a:r>
            <a:r>
              <a:rPr lang="en-US" altLang="ja-JP" dirty="0" smtClean="0"/>
              <a:t>. </a:t>
            </a:r>
            <a:r>
              <a:rPr lang="ja-JP" altLang="en-US" dirty="0"/>
              <a:t>今後</a:t>
            </a:r>
            <a:r>
              <a:rPr lang="ja-JP" altLang="en-US" dirty="0" smtClean="0"/>
              <a:t>の日程と進め方</a:t>
            </a:r>
            <a:r>
              <a:rPr lang="en-US" altLang="ja-JP" dirty="0" smtClean="0"/>
              <a:t>: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sz="2700" b="1" dirty="0" smtClean="0">
                <a:solidFill>
                  <a:srgbClr val="FF0000"/>
                </a:solidFill>
              </a:rPr>
              <a:t>　　　　　</a:t>
            </a:r>
            <a:endParaRPr kumimoji="1" lang="ja-JP" altLang="en-US" sz="2200" b="1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19" y="1556792"/>
            <a:ext cx="8672391" cy="5120231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ja-JP" sz="2000" dirty="0" smtClean="0">
                <a:sym typeface="Wingdings" panose="05000000000000000000" pitchFamily="2" charset="2"/>
              </a:rPr>
              <a:t>2016/01/15: </a:t>
            </a:r>
            <a:r>
              <a:rPr lang="ja-JP" altLang="en-US" sz="2000" dirty="0" smtClean="0">
                <a:sym typeface="Wingdings" panose="05000000000000000000" pitchFamily="2" charset="2"/>
              </a:rPr>
              <a:t>フルバージョン第</a:t>
            </a:r>
            <a:r>
              <a:rPr lang="en-US" altLang="ja-JP" sz="2000" dirty="0" smtClean="0">
                <a:sym typeface="Wingdings" panose="05000000000000000000" pitchFamily="2" charset="2"/>
              </a:rPr>
              <a:t>4</a:t>
            </a:r>
            <a:r>
              <a:rPr lang="ja-JP" altLang="en-US" sz="2000" dirty="0" smtClean="0">
                <a:sym typeface="Wingdings" panose="05000000000000000000" pitchFamily="2" charset="2"/>
              </a:rPr>
              <a:t>章・第</a:t>
            </a:r>
            <a:r>
              <a:rPr lang="en-US" altLang="ja-JP" sz="2000" dirty="0" smtClean="0">
                <a:sym typeface="Wingdings" panose="05000000000000000000" pitchFamily="2" charset="2"/>
              </a:rPr>
              <a:t>5</a:t>
            </a:r>
            <a:r>
              <a:rPr lang="ja-JP" altLang="en-US" sz="2000" dirty="0" smtClean="0">
                <a:sym typeface="Wingdings" panose="05000000000000000000" pitchFamily="2" charset="2"/>
              </a:rPr>
              <a:t>章の改訂／執筆期限（でした）</a:t>
            </a:r>
            <a:endParaRPr lang="en-US" altLang="ja-JP" sz="2000" dirty="0" smtClean="0">
              <a:sym typeface="Wingdings" panose="05000000000000000000" pitchFamily="2" charset="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2400" dirty="0" smtClean="0">
                <a:sym typeface="Wingdings" panose="05000000000000000000" pitchFamily="2" charset="2"/>
              </a:rPr>
              <a:t>　　　</a:t>
            </a:r>
            <a:r>
              <a:rPr lang="ja-JP" altLang="en-US" sz="2000" dirty="0" smtClean="0">
                <a:sym typeface="Wingdings" panose="05000000000000000000" pitchFamily="2" charset="2"/>
              </a:rPr>
              <a:t>（第</a:t>
            </a:r>
            <a:r>
              <a:rPr lang="en-US" altLang="ja-JP" sz="2000" dirty="0" smtClean="0">
                <a:sym typeface="Wingdings" panose="05000000000000000000" pitchFamily="2" charset="2"/>
              </a:rPr>
              <a:t>3</a:t>
            </a:r>
            <a:r>
              <a:rPr lang="ja-JP" altLang="en-US" sz="2000" dirty="0" smtClean="0">
                <a:sym typeface="Wingdings" panose="05000000000000000000" pitchFamily="2" charset="2"/>
              </a:rPr>
              <a:t>章（サイエンス）は、「活動経緯」を除いて改訂版が届いてます）</a:t>
            </a:r>
            <a:endParaRPr lang="en-US" altLang="ja-JP" sz="2000" dirty="0" smtClean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kumimoji="1" lang="en-US" altLang="ja-JP" sz="2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2016/01/18</a:t>
            </a:r>
            <a:r>
              <a:rPr kumimoji="1" lang="ja-JP" altLang="en-US" sz="2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：　第</a:t>
            </a:r>
            <a:r>
              <a:rPr kumimoji="1" lang="en-US" altLang="ja-JP" sz="2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6</a:t>
            </a:r>
            <a:r>
              <a:rPr lang="ja-JP" altLang="en-US" sz="2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回　編集全体会議</a:t>
            </a:r>
            <a:endParaRPr lang="en-US" altLang="ja-JP" sz="2400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ja-JP" sz="2400" dirty="0" smtClean="0">
                <a:sym typeface="Wingdings" panose="05000000000000000000" pitchFamily="2" charset="2"/>
              </a:rPr>
              <a:t>2016/01/22-26:  </a:t>
            </a:r>
            <a:r>
              <a:rPr lang="ja-JP" altLang="en-US" sz="2400" dirty="0" smtClean="0">
                <a:sym typeface="Wingdings" panose="05000000000000000000" pitchFamily="2" charset="2"/>
              </a:rPr>
              <a:t>第</a:t>
            </a:r>
            <a:r>
              <a:rPr lang="en-US" altLang="ja-JP" sz="2400" dirty="0" smtClean="0">
                <a:sym typeface="Wingdings" panose="05000000000000000000" pitchFamily="2" charset="2"/>
              </a:rPr>
              <a:t>2</a:t>
            </a:r>
            <a:r>
              <a:rPr lang="ja-JP" altLang="en-US" sz="2400" dirty="0">
                <a:sym typeface="Wingdings" panose="05000000000000000000" pitchFamily="2" charset="2"/>
              </a:rPr>
              <a:t>回</a:t>
            </a:r>
            <a:r>
              <a:rPr lang="ja-JP" altLang="en-US" sz="2400" dirty="0" smtClean="0">
                <a:sym typeface="Wingdings" panose="05000000000000000000" pitchFamily="2" charset="2"/>
              </a:rPr>
              <a:t>事務局</a:t>
            </a:r>
            <a:r>
              <a:rPr lang="ja-JP" altLang="en-US" sz="2400" dirty="0">
                <a:sym typeface="Wingdings" panose="05000000000000000000" pitchFamily="2" charset="2"/>
              </a:rPr>
              <a:t>（集中）作業＠宇宙</a:t>
            </a:r>
            <a:r>
              <a:rPr lang="ja-JP" altLang="en-US" sz="2400" dirty="0" smtClean="0">
                <a:sym typeface="Wingdings" panose="05000000000000000000" pitchFamily="2" charset="2"/>
              </a:rPr>
              <a:t>研</a:t>
            </a:r>
            <a:endParaRPr kumimoji="1" lang="en-US" altLang="ja-JP" sz="2400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ja-JP" sz="2800" dirty="0" smtClean="0">
                <a:solidFill>
                  <a:srgbClr val="0070C0"/>
                </a:solidFill>
              </a:rPr>
              <a:t>2016/2/9-10</a:t>
            </a:r>
            <a:r>
              <a:rPr lang="en-US" altLang="ja-JP" sz="2800" dirty="0" smtClean="0">
                <a:solidFill>
                  <a:srgbClr val="0070C0"/>
                </a:solidFill>
              </a:rPr>
              <a:t>:</a:t>
            </a:r>
            <a:r>
              <a:rPr lang="ja-JP" altLang="en-US" sz="2800" dirty="0">
                <a:solidFill>
                  <a:srgbClr val="0070C0"/>
                </a:solidFill>
              </a:rPr>
              <a:t>　光赤天連将来計画</a:t>
            </a:r>
            <a:r>
              <a:rPr lang="ja-JP" altLang="en-US" sz="2800" dirty="0" smtClean="0">
                <a:solidFill>
                  <a:srgbClr val="0070C0"/>
                </a:solidFill>
              </a:rPr>
              <a:t>シンポジウム</a:t>
            </a:r>
            <a:endParaRPr lang="en-US" altLang="ja-JP" sz="2800" dirty="0" smtClean="0">
              <a:solidFill>
                <a:srgbClr val="0070C0"/>
              </a:solidFill>
            </a:endParaRP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2400" b="1" dirty="0" smtClean="0"/>
              <a:t>ロードマップ</a:t>
            </a:r>
            <a:r>
              <a:rPr lang="ja-JP" altLang="en-US" sz="2400" b="1" dirty="0"/>
              <a:t>の最終</a:t>
            </a:r>
            <a:r>
              <a:rPr lang="ja-JP" altLang="en-US" sz="2400" b="1" dirty="0" smtClean="0"/>
              <a:t>報告会　</a:t>
            </a:r>
            <a:r>
              <a:rPr lang="en-US" altLang="ja-JP" sz="2400" b="1" dirty="0" smtClean="0">
                <a:sym typeface="Wingdings" panose="05000000000000000000" pitchFamily="2" charset="2"/>
              </a:rPr>
              <a:t> </a:t>
            </a:r>
            <a:r>
              <a:rPr lang="ja-JP" altLang="en-US" sz="2400" b="1" dirty="0" smtClean="0">
                <a:sym typeface="Wingdings" panose="05000000000000000000" pitchFamily="2" charset="2"/>
              </a:rPr>
              <a:t>確認と議論の</a:t>
            </a:r>
            <a:r>
              <a:rPr lang="ja-JP" altLang="en-US" sz="2400" b="1" dirty="0" smtClean="0">
                <a:sym typeface="Wingdings" panose="05000000000000000000" pitchFamily="2" charset="2"/>
              </a:rPr>
              <a:t>会</a:t>
            </a:r>
            <a:endParaRPr lang="en-US" altLang="ja-JP" sz="2400" b="1" dirty="0" smtClean="0">
              <a:sym typeface="Wingdings" panose="05000000000000000000" pitchFamily="2" charset="2"/>
            </a:endParaRPr>
          </a:p>
          <a:p>
            <a:pPr marL="176213" indent="-176213">
              <a:lnSpc>
                <a:spcPct val="120000"/>
              </a:lnSpc>
              <a:spcBef>
                <a:spcPts val="0"/>
              </a:spcBef>
            </a:pPr>
            <a:r>
              <a:rPr lang="en-US" altLang="ja-JP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2016/2</a:t>
            </a:r>
            <a:r>
              <a:rPr lang="ja-JP" alt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月</a:t>
            </a:r>
            <a:r>
              <a:rPr lang="en-US" altLang="ja-JP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22</a:t>
            </a:r>
            <a:r>
              <a:rPr lang="ja-JP" alt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日：　</a:t>
            </a:r>
            <a:r>
              <a:rPr lang="en-US" altLang="ja-JP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Executive</a:t>
            </a:r>
            <a:r>
              <a:rPr lang="ja-JP" alt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Summary</a:t>
            </a:r>
            <a:r>
              <a:rPr lang="ja-JP" alt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の修正。他、指摘事項に対して各班から修正版を送付。</a:t>
            </a:r>
            <a:endParaRPr lang="en-US" altLang="ja-JP" sz="24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176213" indent="-176213">
              <a:lnSpc>
                <a:spcPct val="120000"/>
              </a:lnSpc>
              <a:spcBef>
                <a:spcPts val="0"/>
              </a:spcBef>
            </a:pPr>
            <a:r>
              <a:rPr lang="en-US" altLang="ja-JP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2016</a:t>
            </a:r>
            <a:r>
              <a:rPr lang="en-US" altLang="ja-JP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/2</a:t>
            </a:r>
            <a:r>
              <a:rPr lang="ja-JP" alt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月下旬：　</a:t>
            </a:r>
            <a:r>
              <a:rPr lang="ja-JP" altLang="en-US" sz="2400" dirty="0" smtClean="0">
                <a:sym typeface="Wingdings" panose="05000000000000000000" pitchFamily="2" charset="2"/>
              </a:rPr>
              <a:t>第</a:t>
            </a:r>
            <a:r>
              <a:rPr lang="en-US" altLang="ja-JP" sz="2400" dirty="0" smtClean="0">
                <a:sym typeface="Wingdings" panose="05000000000000000000" pitchFamily="2" charset="2"/>
              </a:rPr>
              <a:t>3</a:t>
            </a:r>
            <a:r>
              <a:rPr lang="ja-JP" altLang="en-US" sz="2400" dirty="0" smtClean="0">
                <a:sym typeface="Wingdings" panose="05000000000000000000" pitchFamily="2" charset="2"/>
              </a:rPr>
              <a:t>回</a:t>
            </a:r>
            <a:r>
              <a:rPr lang="ja-JP" altLang="en-US" sz="2400" dirty="0">
                <a:sym typeface="Wingdings" panose="05000000000000000000" pitchFamily="2" charset="2"/>
              </a:rPr>
              <a:t>事務局（集中）作業＠宇宙</a:t>
            </a:r>
            <a:r>
              <a:rPr lang="ja-JP" altLang="en-US" sz="2400" dirty="0" smtClean="0">
                <a:sym typeface="Wingdings" panose="05000000000000000000" pitchFamily="2" charset="2"/>
              </a:rPr>
              <a:t>研</a:t>
            </a:r>
            <a:endParaRPr lang="en-US" altLang="ja-JP" sz="24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ja-JP" sz="2400" dirty="0" smtClean="0">
                <a:solidFill>
                  <a:srgbClr val="FF0000"/>
                </a:solidFill>
              </a:rPr>
              <a:t>2015/3</a:t>
            </a:r>
            <a:r>
              <a:rPr lang="ja-JP" altLang="en-US" sz="2400" dirty="0" smtClean="0">
                <a:solidFill>
                  <a:srgbClr val="FF0000"/>
                </a:solidFill>
              </a:rPr>
              <a:t>月</a:t>
            </a:r>
            <a:r>
              <a:rPr lang="en-US" altLang="ja-JP" sz="2400" dirty="0" smtClean="0">
                <a:solidFill>
                  <a:srgbClr val="FF0000"/>
                </a:solidFill>
              </a:rPr>
              <a:t>7</a:t>
            </a:r>
            <a:r>
              <a:rPr lang="ja-JP" altLang="en-US" sz="2400" dirty="0" smtClean="0">
                <a:solidFill>
                  <a:srgbClr val="FF0000"/>
                </a:solidFill>
              </a:rPr>
              <a:t>日</a:t>
            </a:r>
            <a:r>
              <a:rPr lang="en-US" altLang="ja-JP" sz="2400" dirty="0" smtClean="0">
                <a:solidFill>
                  <a:srgbClr val="FF0000"/>
                </a:solidFill>
              </a:rPr>
              <a:t>:</a:t>
            </a:r>
            <a:r>
              <a:rPr lang="ja-JP" altLang="en-US" sz="2400" dirty="0">
                <a:solidFill>
                  <a:srgbClr val="FF0000"/>
                </a:solidFill>
              </a:rPr>
              <a:t>　</a:t>
            </a:r>
            <a:r>
              <a:rPr lang="ja-JP" alt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原稿チェックの最終</a:t>
            </a:r>
            <a:r>
              <a:rPr lang="ja-JP" alt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報告。</a:t>
            </a:r>
            <a:r>
              <a:rPr lang="ja-JP" altLang="en-US" sz="2400" dirty="0" smtClean="0">
                <a:solidFill>
                  <a:srgbClr val="404040"/>
                </a:solidFill>
              </a:rPr>
              <a:t>印刷版</a:t>
            </a:r>
            <a:r>
              <a:rPr lang="ja-JP" altLang="en-US" sz="2400" dirty="0" smtClean="0">
                <a:solidFill>
                  <a:srgbClr val="404040"/>
                </a:solidFill>
              </a:rPr>
              <a:t>準備</a:t>
            </a:r>
            <a:r>
              <a:rPr lang="ja-JP" altLang="en-US" sz="2400" dirty="0" smtClean="0">
                <a:solidFill>
                  <a:srgbClr val="404040"/>
                </a:solidFill>
              </a:rPr>
              <a:t>開始</a:t>
            </a:r>
            <a:endParaRPr lang="en-US" altLang="ja-JP" sz="2400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ja-JP" sz="2400" dirty="0" smtClean="0">
                <a:solidFill>
                  <a:srgbClr val="FF0000"/>
                </a:solidFill>
              </a:rPr>
              <a:t>2015/3</a:t>
            </a:r>
            <a:r>
              <a:rPr lang="ja-JP" altLang="en-US" sz="2400" dirty="0" smtClean="0">
                <a:solidFill>
                  <a:srgbClr val="FF0000"/>
                </a:solidFill>
              </a:rPr>
              <a:t>月</a:t>
            </a:r>
            <a:r>
              <a:rPr lang="en-US" altLang="ja-JP" sz="2400" dirty="0" smtClean="0">
                <a:solidFill>
                  <a:srgbClr val="FF0000"/>
                </a:solidFill>
              </a:rPr>
              <a:t>14</a:t>
            </a:r>
            <a:r>
              <a:rPr lang="ja-JP" altLang="en-US" sz="2400" dirty="0" smtClean="0">
                <a:solidFill>
                  <a:srgbClr val="FF0000"/>
                </a:solidFill>
              </a:rPr>
              <a:t>日：　</a:t>
            </a:r>
            <a:r>
              <a:rPr lang="ja-JP" altLang="en-US" sz="2400" dirty="0" smtClean="0">
                <a:solidFill>
                  <a:srgbClr val="404040"/>
                </a:solidFill>
              </a:rPr>
              <a:t>印刷版</a:t>
            </a:r>
            <a:r>
              <a:rPr lang="ja-JP" altLang="en-US" sz="2400" dirty="0" smtClean="0">
                <a:solidFill>
                  <a:srgbClr val="FF0000"/>
                </a:solidFill>
              </a:rPr>
              <a:t>業者に発注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ja-JP" sz="2400" dirty="0" smtClean="0">
                <a:solidFill>
                  <a:srgbClr val="404040"/>
                </a:solidFill>
              </a:rPr>
              <a:t>2016/</a:t>
            </a:r>
            <a:r>
              <a:rPr lang="ja-JP" altLang="en-US" sz="2400" dirty="0" smtClean="0">
                <a:solidFill>
                  <a:srgbClr val="404040"/>
                </a:solidFill>
              </a:rPr>
              <a:t>？月：　公開</a:t>
            </a:r>
            <a:r>
              <a:rPr lang="ja-JP" altLang="en-US" sz="2400" dirty="0">
                <a:solidFill>
                  <a:srgbClr val="404040"/>
                </a:solidFill>
              </a:rPr>
              <a:t>・</a:t>
            </a:r>
            <a:r>
              <a:rPr lang="ja-JP" altLang="en-US" sz="2400" dirty="0" smtClean="0">
                <a:solidFill>
                  <a:srgbClr val="404040"/>
                </a:solidFill>
              </a:rPr>
              <a:t>配布　（要検討）</a:t>
            </a:r>
            <a:endParaRPr lang="en-US" altLang="ja-JP" sz="2400" dirty="0">
              <a:solidFill>
                <a:srgbClr val="40404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66511" y="6311899"/>
            <a:ext cx="2057400" cy="365125"/>
          </a:xfrm>
        </p:spPr>
        <p:txBody>
          <a:bodyPr/>
          <a:lstStyle/>
          <a:p>
            <a:fld id="{82F0493E-D410-41FB-A24D-A0EEA0838FC8}" type="slidenum">
              <a:rPr lang="en-US" altLang="ja-JP" sz="1400" smtClean="0">
                <a:solidFill>
                  <a:srgbClr val="000000"/>
                </a:solidFill>
              </a:rPr>
              <a:pPr/>
              <a:t>12</a:t>
            </a:fld>
            <a:endParaRPr lang="en-US" altLang="ja-JP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図表 3"/>
          <p:cNvGraphicFramePr/>
          <p:nvPr>
            <p:extLst/>
          </p:nvPr>
        </p:nvGraphicFramePr>
        <p:xfrm>
          <a:off x="107504" y="260648"/>
          <a:ext cx="892899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3026" y="86604"/>
            <a:ext cx="8675648" cy="67000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altLang="ja-JP" dirty="0" smtClean="0"/>
              <a:t>Appendix. </a:t>
            </a:r>
            <a:r>
              <a:rPr lang="ja-JP" altLang="en-US" dirty="0" smtClean="0"/>
              <a:t>将来計画検討報告書　編集</a:t>
            </a:r>
            <a:r>
              <a:rPr kumimoji="1" lang="ja-JP" altLang="en-US" dirty="0" smtClean="0"/>
              <a:t>体制　（その１）　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sz="2000" b="1" dirty="0" smtClean="0"/>
              <a:t>2015.06.</a:t>
            </a:r>
            <a:r>
              <a:rPr lang="en-US" altLang="ja-JP" sz="2000" b="1" dirty="0" smtClean="0"/>
              <a:t>24</a:t>
            </a:r>
            <a:r>
              <a:rPr kumimoji="1" lang="ja-JP" altLang="en-US" sz="2000" b="1" dirty="0" smtClean="0"/>
              <a:t>現在　</a:t>
            </a:r>
            <a:endParaRPr kumimoji="1" lang="ja-JP" altLang="en-US" sz="1800" b="1" dirty="0">
              <a:solidFill>
                <a:srgbClr val="C00000"/>
              </a:solidFill>
            </a:endParaRPr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>
          <a:xfrm>
            <a:off x="467544" y="4725144"/>
            <a:ext cx="8229600" cy="207814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ja-JP" altLang="en-US" dirty="0"/>
              <a:t>編集</a:t>
            </a:r>
            <a:r>
              <a:rPr lang="ja-JP" altLang="en-US" dirty="0" smtClean="0"/>
              <a:t>委員会：</a:t>
            </a:r>
            <a:r>
              <a:rPr lang="ja-JP" altLang="en-US" dirty="0"/>
              <a:t>　松原</a:t>
            </a:r>
            <a:r>
              <a:rPr lang="ja-JP" altLang="en-US" dirty="0" smtClean="0"/>
              <a:t>英雄　（委員長）</a:t>
            </a:r>
            <a:endParaRPr lang="en-US" altLang="ja-JP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ja-JP" altLang="en-US" dirty="0" smtClean="0"/>
              <a:t>和田武彦（編集事務局長）、土居</a:t>
            </a:r>
            <a:r>
              <a:rPr lang="ja-JP" altLang="en-US" dirty="0"/>
              <a:t>守、吉田道利、戸谷友則、長尾　透、柏川伸成、金田英宏</a:t>
            </a:r>
            <a:r>
              <a:rPr lang="ja-JP" altLang="en-US" dirty="0" smtClean="0"/>
              <a:t>、 橋本</a:t>
            </a:r>
            <a:r>
              <a:rPr lang="ja-JP" altLang="en-US" dirty="0"/>
              <a:t>　修、深川</a:t>
            </a:r>
            <a:r>
              <a:rPr lang="ja-JP" altLang="en-US" dirty="0" smtClean="0"/>
              <a:t>美里、</a:t>
            </a:r>
            <a:r>
              <a:rPr lang="ja-JP" altLang="en-US" dirty="0"/>
              <a:t>小山佑</a:t>
            </a:r>
            <a:r>
              <a:rPr lang="ja-JP" altLang="en-US" dirty="0" smtClean="0"/>
              <a:t>世（事務局員）、浅野健太朗（事務局員）</a:t>
            </a:r>
            <a:endParaRPr lang="en-US" altLang="ja-JP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ja-JP" altLang="en-US" dirty="0" smtClean="0"/>
              <a:t>地上計画班：土居　守（班長）</a:t>
            </a:r>
            <a:endParaRPr lang="en-US" altLang="ja-JP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ja-JP" altLang="en-US" dirty="0" smtClean="0"/>
              <a:t>柏</a:t>
            </a:r>
            <a:r>
              <a:rPr lang="ja-JP" altLang="en-US" dirty="0"/>
              <a:t>川伸成（副班長）、岩田　生、市川　隆、児玉忠恭</a:t>
            </a:r>
            <a:r>
              <a:rPr lang="ja-JP" altLang="en-US" dirty="0" smtClean="0"/>
              <a:t>、田村直之、</a:t>
            </a:r>
            <a:r>
              <a:rPr lang="ja-JP" altLang="en-US" dirty="0"/>
              <a:t>岩室史英、吉田道利</a:t>
            </a:r>
            <a:endParaRPr lang="en-US" altLang="ja-JP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ja-JP" altLang="en-US" dirty="0"/>
              <a:t>スペース計画班：　松原英雄（班長）</a:t>
            </a:r>
            <a:endParaRPr lang="en-US" altLang="ja-JP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ja-JP" altLang="en-US" dirty="0"/>
              <a:t>山田　亨（副班長）、芝井　広、中川貴雄、郷田直輝、住　貴宏、松浦周二、和田</a:t>
            </a:r>
            <a:r>
              <a:rPr lang="ja-JP" altLang="en-US" dirty="0" smtClean="0"/>
              <a:t>武彦</a:t>
            </a:r>
            <a:endParaRPr lang="en-US" alt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239000" y="6367803"/>
            <a:ext cx="1905000" cy="457200"/>
          </a:xfrm>
        </p:spPr>
        <p:txBody>
          <a:bodyPr/>
          <a:lstStyle/>
          <a:p>
            <a:fld id="{82F0493E-D410-41FB-A24D-A0EEA0838FC8}" type="slidenum">
              <a:rPr lang="en-US" altLang="ja-JP" sz="2000" smtClean="0">
                <a:solidFill>
                  <a:srgbClr val="000000"/>
                </a:solidFill>
              </a:rPr>
              <a:pPr/>
              <a:t>13</a:t>
            </a:fld>
            <a:endParaRPr lang="en-US" altLang="ja-JP" sz="2000" dirty="0">
              <a:solidFill>
                <a:srgbClr val="00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2008" y="1320032"/>
            <a:ext cx="8748464" cy="20162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60395" y="15267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0070C0"/>
                </a:solidFill>
              </a:rPr>
              <a:t>編集委員会</a:t>
            </a:r>
          </a:p>
        </p:txBody>
      </p:sp>
    </p:spTree>
    <p:extLst>
      <p:ext uri="{BB962C8B-B14F-4D97-AF65-F5344CB8AC3E}">
        <p14:creationId xmlns:p14="http://schemas.microsoft.com/office/powerpoint/2010/main" val="1097453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680430" y="31452"/>
            <a:ext cx="7783140" cy="733252"/>
          </a:xfrm>
        </p:spPr>
        <p:txBody>
          <a:bodyPr/>
          <a:lstStyle/>
          <a:p>
            <a:r>
              <a:rPr kumimoji="1" lang="en-US" altLang="ja-JP" dirty="0" smtClean="0"/>
              <a:t>Appendix. </a:t>
            </a:r>
            <a:r>
              <a:rPr kumimoji="1" lang="ja-JP" altLang="en-US" dirty="0" smtClean="0"/>
              <a:t>編集体制　（その２）</a:t>
            </a:r>
            <a:endParaRPr kumimoji="1" lang="ja-JP" altLang="en-US" sz="2400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457200" y="712450"/>
            <a:ext cx="8229600" cy="609329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ja-JP" altLang="en-US" dirty="0" smtClean="0"/>
              <a:t>サイエンス検討班　　吉田道利（班長）　　</a:t>
            </a:r>
            <a:r>
              <a:rPr lang="en-US" altLang="ja-JP" dirty="0" smtClean="0"/>
              <a:t>※</a:t>
            </a:r>
            <a:r>
              <a:rPr lang="ja-JP" altLang="en-US" dirty="0" smtClean="0"/>
              <a:t>（</a:t>
            </a:r>
            <a:r>
              <a:rPr lang="en-US" altLang="ja-JP" dirty="0" smtClean="0"/>
              <a:t>L)</a:t>
            </a:r>
            <a:r>
              <a:rPr lang="ja-JP" altLang="en-US" dirty="0" smtClean="0"/>
              <a:t>：　各班の班長</a:t>
            </a:r>
            <a:endParaRPr lang="en-US" altLang="ja-JP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ja-JP" altLang="en-US" dirty="0" smtClean="0"/>
              <a:t>「</a:t>
            </a:r>
            <a:r>
              <a:rPr lang="ja-JP" altLang="en-US" dirty="0"/>
              <a:t>宇宙論・構造形成」検討</a:t>
            </a:r>
            <a:r>
              <a:rPr lang="ja-JP" altLang="en-US" dirty="0" smtClean="0"/>
              <a:t>班：</a:t>
            </a:r>
            <a:r>
              <a:rPr lang="ja-JP" altLang="en-US" dirty="0"/>
              <a:t>　　</a:t>
            </a:r>
            <a:r>
              <a:rPr lang="ja-JP" altLang="en-US" dirty="0" smtClean="0"/>
              <a:t>高田昌広</a:t>
            </a:r>
            <a:r>
              <a:rPr lang="en-US" altLang="ja-JP" dirty="0" smtClean="0"/>
              <a:t>(</a:t>
            </a:r>
            <a:r>
              <a:rPr lang="en-US" altLang="ja-JP" dirty="0"/>
              <a:t>L</a:t>
            </a:r>
            <a:r>
              <a:rPr lang="en-US" altLang="ja-JP" dirty="0" smtClean="0"/>
              <a:t>)</a:t>
            </a:r>
            <a:r>
              <a:rPr lang="ja-JP" altLang="en-US" dirty="0" smtClean="0"/>
              <a:t>、大栗真宗、浜名崇、樽家篤史、斎藤俊、宮武広直、奥村哲平、鈴木尚</a:t>
            </a:r>
            <a:r>
              <a:rPr lang="ja-JP" altLang="en-US" dirty="0"/>
              <a:t>孝、日影</a:t>
            </a:r>
            <a:r>
              <a:rPr lang="ja-JP" altLang="en-US" dirty="0" smtClean="0"/>
              <a:t>千秋、高橋龍一、西澤</a:t>
            </a:r>
            <a:r>
              <a:rPr lang="ja-JP" altLang="en-US" dirty="0"/>
              <a:t>淳</a:t>
            </a:r>
            <a:endParaRPr lang="en-US" altLang="ja-JP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ja-JP" altLang="en-US" dirty="0"/>
              <a:t>「クウェーサー・</a:t>
            </a:r>
            <a:r>
              <a:rPr lang="en-US" altLang="ja-JP" dirty="0"/>
              <a:t>AGN</a:t>
            </a:r>
            <a:r>
              <a:rPr lang="ja-JP" altLang="en-US" dirty="0"/>
              <a:t>」検討班：　</a:t>
            </a:r>
            <a:r>
              <a:rPr lang="ja-JP" altLang="en-US" dirty="0" smtClean="0"/>
              <a:t>松岡良</a:t>
            </a:r>
            <a:r>
              <a:rPr lang="ja-JP" altLang="en-US" dirty="0"/>
              <a:t>樹</a:t>
            </a:r>
            <a:r>
              <a:rPr lang="en-US" altLang="ja-JP" dirty="0" smtClean="0"/>
              <a:t>(</a:t>
            </a:r>
            <a:r>
              <a:rPr lang="en-US" altLang="ja-JP" dirty="0"/>
              <a:t>L</a:t>
            </a:r>
            <a:r>
              <a:rPr lang="en-US" altLang="ja-JP" dirty="0" smtClean="0"/>
              <a:t>)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秋山正幸、諸隈智貴、今西昌俊、大須賀健、鮫島寛明、三澤　透、長尾　透、川口俊宏、松岡健太</a:t>
            </a:r>
            <a:endParaRPr lang="en-US" altLang="ja-JP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ja-JP" altLang="en-US" dirty="0" smtClean="0"/>
              <a:t>「</a:t>
            </a:r>
            <a:r>
              <a:rPr lang="ja-JP" altLang="en-US" dirty="0"/>
              <a:t>初代天体と再電離」班：　　</a:t>
            </a:r>
            <a:r>
              <a:rPr lang="ja-JP" altLang="en-US" dirty="0" smtClean="0"/>
              <a:t>大内正己</a:t>
            </a:r>
            <a:r>
              <a:rPr lang="en-US" altLang="ja-JP" dirty="0" smtClean="0"/>
              <a:t>(</a:t>
            </a:r>
            <a:r>
              <a:rPr lang="en-US" altLang="ja-JP" dirty="0"/>
              <a:t>L)</a:t>
            </a:r>
            <a:r>
              <a:rPr lang="ja-JP" altLang="en-US" dirty="0"/>
              <a:t>、</a:t>
            </a:r>
            <a:r>
              <a:rPr lang="ja-JP" altLang="en-US" dirty="0" smtClean="0"/>
              <a:t>井上昭雄、小野宜昭、松田有一、長峯健太郎、</a:t>
            </a:r>
            <a:r>
              <a:rPr lang="ja-JP" altLang="en-US" dirty="0"/>
              <a:t>米徳大輔</a:t>
            </a:r>
            <a:endParaRPr lang="en-US" altLang="ja-JP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ja-JP" altLang="en-US" dirty="0" smtClean="0"/>
              <a:t>「</a:t>
            </a:r>
            <a:r>
              <a:rPr lang="ja-JP" altLang="en-US" dirty="0"/>
              <a:t>銀河進化と構造形成」班：　</a:t>
            </a:r>
            <a:r>
              <a:rPr lang="ja-JP" altLang="en-US" dirty="0" smtClean="0"/>
              <a:t>田中賢幸</a:t>
            </a:r>
            <a:r>
              <a:rPr lang="en-US" altLang="ja-JP" dirty="0" smtClean="0"/>
              <a:t>(L</a:t>
            </a:r>
            <a:r>
              <a:rPr lang="en-US" altLang="ja-JP" dirty="0"/>
              <a:t>)</a:t>
            </a:r>
            <a:r>
              <a:rPr lang="ja-JP" altLang="en-US" dirty="0" smtClean="0"/>
              <a:t>、鍛冶澤賢、岡本崇、大薮進喜、田村陽一、日影千秋、</a:t>
            </a:r>
            <a:r>
              <a:rPr lang="ja-JP" altLang="en-US" dirty="0"/>
              <a:t>小山佑世、</a:t>
            </a:r>
            <a:r>
              <a:rPr lang="ja-JP" altLang="en-US" dirty="0" smtClean="0"/>
              <a:t>稲見華</a:t>
            </a:r>
            <a:r>
              <a:rPr lang="ja-JP" altLang="en-US" dirty="0"/>
              <a:t>恵、矢部</a:t>
            </a:r>
            <a:r>
              <a:rPr lang="ja-JP" altLang="en-US" dirty="0" smtClean="0"/>
              <a:t>清人、</a:t>
            </a:r>
            <a:r>
              <a:rPr lang="ja-JP" altLang="en-US" dirty="0"/>
              <a:t>三澤 透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ja-JP" altLang="en-US" dirty="0" smtClean="0"/>
              <a:t>「局所銀河・星</a:t>
            </a:r>
            <a:r>
              <a:rPr lang="ja-JP" altLang="en-US" dirty="0"/>
              <a:t>（星団）」班：　</a:t>
            </a:r>
            <a:r>
              <a:rPr lang="ja-JP" altLang="en-US" dirty="0" smtClean="0"/>
              <a:t>青木</a:t>
            </a:r>
            <a:r>
              <a:rPr lang="ja-JP" altLang="en-US" dirty="0"/>
              <a:t>和光</a:t>
            </a:r>
            <a:r>
              <a:rPr lang="en-US" altLang="ja-JP" dirty="0" smtClean="0"/>
              <a:t>(L)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西山正吾、田中幹人、石垣美歩、松永典之、小宮山　裕</a:t>
            </a:r>
            <a:r>
              <a:rPr lang="ja-JP" altLang="en-US" dirty="0"/>
              <a:t>、矢野太平</a:t>
            </a:r>
            <a:endParaRPr lang="en-US" altLang="ja-JP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ja-JP" altLang="en-US" dirty="0"/>
              <a:t>「銀河系・近傍</a:t>
            </a:r>
            <a:r>
              <a:rPr lang="ja-JP" altLang="en-US" dirty="0" smtClean="0"/>
              <a:t>銀河」</a:t>
            </a:r>
            <a:r>
              <a:rPr lang="ja-JP" altLang="en-US" dirty="0"/>
              <a:t>班：　</a:t>
            </a:r>
            <a:r>
              <a:rPr lang="ja-JP" altLang="en-US" dirty="0" smtClean="0"/>
              <a:t>金田英宏</a:t>
            </a:r>
            <a:r>
              <a:rPr lang="en-US" altLang="ja-JP" dirty="0" smtClean="0"/>
              <a:t>(</a:t>
            </a:r>
            <a:r>
              <a:rPr lang="en-US" altLang="ja-JP" dirty="0"/>
              <a:t>L</a:t>
            </a:r>
            <a:r>
              <a:rPr lang="en-US" altLang="ja-JP" dirty="0" smtClean="0"/>
              <a:t>)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鈴木仁研、永山貴宏、石原大助、山岸光義</a:t>
            </a:r>
            <a:endParaRPr lang="en-US" altLang="ja-JP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ja-JP" altLang="en-US" dirty="0" smtClean="0"/>
              <a:t>「星間物質」班」　左近樹（</a:t>
            </a:r>
            <a:r>
              <a:rPr lang="en-US" altLang="ja-JP" dirty="0" smtClean="0"/>
              <a:t>L</a:t>
            </a:r>
            <a:r>
              <a:rPr lang="ja-JP" altLang="en-US" dirty="0" smtClean="0"/>
              <a:t>）、木村勇気、三浦均、瀧川晶、下西隆、上塚</a:t>
            </a:r>
            <a:r>
              <a:rPr lang="ja-JP" altLang="en-US" dirty="0"/>
              <a:t>貴史、田中今日子、野沢貴也、本田充彦</a:t>
            </a:r>
            <a:endParaRPr lang="en-US" altLang="ja-JP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ja-JP" altLang="en-US" dirty="0" smtClean="0"/>
              <a:t>「</a:t>
            </a:r>
            <a:r>
              <a:rPr lang="ja-JP" altLang="en-US" dirty="0"/>
              <a:t>恒星物理・超新星・晩期型星」検討班：　</a:t>
            </a:r>
            <a:r>
              <a:rPr lang="ja-JP" altLang="en-US" dirty="0" smtClean="0"/>
              <a:t>田中雅臣</a:t>
            </a:r>
            <a:r>
              <a:rPr lang="en-US" altLang="ja-JP" dirty="0" smtClean="0"/>
              <a:t>(</a:t>
            </a:r>
            <a:r>
              <a:rPr lang="en-US" altLang="ja-JP" dirty="0"/>
              <a:t>L)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青木和光、板　由房、植田稔也、大仲圭一、左近　</a:t>
            </a:r>
            <a:r>
              <a:rPr lang="ja-JP" altLang="en-US" dirty="0"/>
              <a:t>樹、冨永　望、橋本　修、松永典之、</a:t>
            </a:r>
            <a:r>
              <a:rPr lang="ja-JP" altLang="en-US" dirty="0" smtClean="0"/>
              <a:t>守屋　尭、諸隈智貴、山口正輝 </a:t>
            </a:r>
            <a:r>
              <a:rPr lang="ja-JP" altLang="en-US" dirty="0"/>
              <a:t>、</a:t>
            </a:r>
            <a:r>
              <a:rPr lang="ja-JP" altLang="en-US" dirty="0" smtClean="0"/>
              <a:t>野沢貴也</a:t>
            </a:r>
            <a:r>
              <a:rPr lang="ja-JP" altLang="en-US" dirty="0"/>
              <a:t>、</a:t>
            </a:r>
            <a:r>
              <a:rPr lang="ja-JP" altLang="en-US" dirty="0" smtClean="0"/>
              <a:t>須田拓</a:t>
            </a:r>
            <a:r>
              <a:rPr lang="ja-JP" altLang="en-US" dirty="0"/>
              <a:t>馬、</a:t>
            </a:r>
            <a:r>
              <a:rPr lang="ja-JP" altLang="en-US" dirty="0" smtClean="0"/>
              <a:t>森谷友</a:t>
            </a:r>
            <a:r>
              <a:rPr lang="ja-JP" altLang="en-US" dirty="0"/>
              <a:t>由希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ja-JP" altLang="en-US" dirty="0" smtClean="0"/>
              <a:t>「</a:t>
            </a:r>
            <a:r>
              <a:rPr lang="ja-JP" altLang="en-US" dirty="0"/>
              <a:t>星（惑星系）形成」班：　</a:t>
            </a:r>
            <a:r>
              <a:rPr lang="ja-JP" altLang="en-US" dirty="0" smtClean="0"/>
              <a:t>高見道弘</a:t>
            </a:r>
            <a:r>
              <a:rPr lang="en-US" altLang="ja-JP" dirty="0" smtClean="0"/>
              <a:t>(</a:t>
            </a:r>
            <a:r>
              <a:rPr lang="en-US" altLang="ja-JP" dirty="0"/>
              <a:t>L</a:t>
            </a:r>
            <a:r>
              <a:rPr lang="en-US" altLang="ja-JP" dirty="0" smtClean="0"/>
              <a:t>)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大朝由美子、片岡章雅、中村文隆、野村英子、本田充彦、武藤恭之、</a:t>
            </a:r>
            <a:r>
              <a:rPr lang="ja-JP" altLang="en-US" dirty="0"/>
              <a:t>中島康</a:t>
            </a:r>
            <a:endParaRPr lang="en-US" altLang="ja-JP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ja-JP" altLang="en-US" dirty="0"/>
              <a:t>「系外惑星」班：　 </a:t>
            </a:r>
            <a:r>
              <a:rPr lang="ja-JP" altLang="en-US" dirty="0" smtClean="0"/>
              <a:t>松尾太郎</a:t>
            </a:r>
            <a:r>
              <a:rPr lang="en-US" altLang="ja-JP" dirty="0" smtClean="0"/>
              <a:t>(</a:t>
            </a:r>
            <a:r>
              <a:rPr lang="en-US" altLang="ja-JP" dirty="0"/>
              <a:t>L</a:t>
            </a:r>
            <a:r>
              <a:rPr lang="en-US" altLang="ja-JP" dirty="0" smtClean="0"/>
              <a:t>)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河原　創、小玉貴則、佐々木貴教、住　貴宏、成田憲保、福井暁彦</a:t>
            </a:r>
            <a:endParaRPr lang="en-US" altLang="ja-JP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ja-JP" altLang="en-US" dirty="0"/>
              <a:t>「太陽系」班：　</a:t>
            </a:r>
            <a:r>
              <a:rPr lang="ja-JP" altLang="en-US" dirty="0" smtClean="0"/>
              <a:t>関口朋彦（</a:t>
            </a:r>
            <a:r>
              <a:rPr lang="en-US" altLang="ja-JP" dirty="0" smtClean="0"/>
              <a:t>L</a:t>
            </a:r>
            <a:r>
              <a:rPr lang="ja-JP" altLang="en-US" dirty="0" smtClean="0"/>
              <a:t>）、吉田二美、寺居剛、河北秀世、石黒正晃、樋口有理可、臼井文彦、浦川聖太郎、古荘玲子、高橋　</a:t>
            </a:r>
            <a:r>
              <a:rPr lang="ja-JP" altLang="en-US" dirty="0"/>
              <a:t>隼、大月</a:t>
            </a:r>
            <a:r>
              <a:rPr lang="ja-JP" altLang="en-US" dirty="0" smtClean="0"/>
              <a:t>祥子、坂野井　健、</a:t>
            </a:r>
            <a:r>
              <a:rPr lang="ja-JP" altLang="en-US" dirty="0"/>
              <a:t>津村耕司、大坪貴文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057400" cy="365125"/>
          </a:xfrm>
        </p:spPr>
        <p:txBody>
          <a:bodyPr/>
          <a:lstStyle/>
          <a:p>
            <a:fld id="{C79FB17F-DE01-4FE1-86B0-64E8337F3E42}" type="slidenum">
              <a:rPr lang="en-US" altLang="ja-JP" sz="1800" smtClean="0">
                <a:solidFill>
                  <a:srgbClr val="000000"/>
                </a:solidFill>
              </a:rPr>
              <a:pPr/>
              <a:t>14</a:t>
            </a:fld>
            <a:endParaRPr lang="en-US" altLang="ja-JP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97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以下、材料スライド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493E-D410-41FB-A24D-A0EEA0838FC8}" type="slidenum">
              <a:rPr lang="en-US" altLang="ja-JP" smtClean="0">
                <a:solidFill>
                  <a:srgbClr val="000000"/>
                </a:solidFill>
              </a:rPr>
              <a:pPr/>
              <a:t>15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39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65A9-F19C-41B4-9ADD-162A54EC3943}" type="slidenum">
              <a:rPr lang="en-US" altLang="ja-JP" smtClean="0">
                <a:solidFill>
                  <a:srgbClr val="000000"/>
                </a:solidFill>
              </a:rPr>
              <a:pPr/>
              <a:t>16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8" y="3515074"/>
            <a:ext cx="5608320" cy="315428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348880"/>
            <a:ext cx="5608320" cy="315428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5608320" cy="31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77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直線コネクタ 102"/>
          <p:cNvCxnSpPr/>
          <p:nvPr/>
        </p:nvCxnSpPr>
        <p:spPr>
          <a:xfrm>
            <a:off x="1253898" y="677042"/>
            <a:ext cx="0" cy="540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/>
          <p:cNvCxnSpPr/>
          <p:nvPr/>
        </p:nvCxnSpPr>
        <p:spPr>
          <a:xfrm>
            <a:off x="4880158" y="637536"/>
            <a:ext cx="0" cy="540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/>
          <p:nvPr/>
        </p:nvCxnSpPr>
        <p:spPr>
          <a:xfrm>
            <a:off x="6708173" y="637536"/>
            <a:ext cx="0" cy="540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/>
          <p:nvPr/>
        </p:nvCxnSpPr>
        <p:spPr>
          <a:xfrm>
            <a:off x="8480038" y="603353"/>
            <a:ext cx="0" cy="540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853440" y="647696"/>
            <a:ext cx="77724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3069999" y="637536"/>
            <a:ext cx="0" cy="540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943628" y="32916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2015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743627" y="3342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2020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563945" y="34186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2025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363944" y="3469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2030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188305" y="32916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2035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1130299" y="4902146"/>
            <a:ext cx="1764000" cy="1797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60" y="4815717"/>
            <a:ext cx="469214" cy="366348"/>
          </a:xfrm>
          <a:prstGeom prst="rect">
            <a:avLst/>
          </a:prstGeom>
        </p:spPr>
      </p:pic>
      <p:sp>
        <p:nvSpPr>
          <p:cNvPr id="37" name="正方形/長方形 36"/>
          <p:cNvSpPr/>
          <p:nvPr/>
        </p:nvSpPr>
        <p:spPr>
          <a:xfrm>
            <a:off x="2417123" y="5357459"/>
            <a:ext cx="1800000" cy="1797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5207000" y="2987175"/>
            <a:ext cx="1054100" cy="137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928" y="5213430"/>
            <a:ext cx="615463" cy="439617"/>
          </a:xfrm>
          <a:prstGeom prst="rect">
            <a:avLst/>
          </a:prstGeom>
        </p:spPr>
      </p:pic>
      <p:sp>
        <p:nvSpPr>
          <p:cNvPr id="44" name="テキスト ボックス 43"/>
          <p:cNvSpPr txBox="1"/>
          <p:nvPr/>
        </p:nvSpPr>
        <p:spPr>
          <a:xfrm>
            <a:off x="1047230" y="4665270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GAIA</a:t>
            </a:r>
            <a:endParaRPr kumimoji="1" lang="ja-JP" altLang="en-US" sz="14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366180" y="5081852"/>
            <a:ext cx="570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JWST</a:t>
            </a:r>
            <a:endParaRPr kumimoji="1" lang="ja-JP" altLang="en-US" sz="1400" dirty="0"/>
          </a:p>
        </p:txBody>
      </p:sp>
      <p:sp>
        <p:nvSpPr>
          <p:cNvPr id="53" name="正方形/長方形 52"/>
          <p:cNvSpPr/>
          <p:nvPr/>
        </p:nvSpPr>
        <p:spPr>
          <a:xfrm>
            <a:off x="6257225" y="896190"/>
            <a:ext cx="1764000" cy="28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4" name="ホームベース 53"/>
          <p:cNvSpPr/>
          <p:nvPr/>
        </p:nvSpPr>
        <p:spPr>
          <a:xfrm>
            <a:off x="1091655" y="882097"/>
            <a:ext cx="3324529" cy="30226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ホームベース 55"/>
          <p:cNvSpPr/>
          <p:nvPr/>
        </p:nvSpPr>
        <p:spPr>
          <a:xfrm>
            <a:off x="4414814" y="881964"/>
            <a:ext cx="1791209" cy="341836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7" name="正方形/長方形 56"/>
          <p:cNvSpPr/>
          <p:nvPr/>
        </p:nvSpPr>
        <p:spPr>
          <a:xfrm>
            <a:off x="4623647" y="3628053"/>
            <a:ext cx="2124000" cy="2683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8" name="図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846" y="3524476"/>
            <a:ext cx="957304" cy="431501"/>
          </a:xfrm>
          <a:prstGeom prst="rect">
            <a:avLst/>
          </a:prstGeom>
        </p:spPr>
      </p:pic>
      <p:sp>
        <p:nvSpPr>
          <p:cNvPr id="59" name="テキスト ボックス 58"/>
          <p:cNvSpPr txBox="1"/>
          <p:nvPr/>
        </p:nvSpPr>
        <p:spPr>
          <a:xfrm>
            <a:off x="80402" y="843001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SPICA</a:t>
            </a:r>
            <a:endParaRPr kumimoji="1" lang="ja-JP" altLang="en-US" sz="2000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601531" y="3617726"/>
            <a:ext cx="815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WFIRST</a:t>
            </a:r>
            <a:endParaRPr kumimoji="1" lang="ja-JP" altLang="en-US" sz="1600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1097799" y="90169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設計</a:t>
            </a:r>
            <a:endParaRPr kumimoji="1" lang="ja-JP" altLang="en-US" sz="1200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4433931" y="91929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製作</a:t>
            </a:r>
            <a:endParaRPr kumimoji="1" lang="ja-JP" altLang="en-US" sz="1200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261928" y="916954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観測運用</a:t>
            </a:r>
            <a:endParaRPr kumimoji="1" lang="ja-JP" altLang="en-US" sz="1200" dirty="0"/>
          </a:p>
        </p:txBody>
      </p:sp>
      <p:sp>
        <p:nvSpPr>
          <p:cNvPr id="69" name="正方形/長方形 68"/>
          <p:cNvSpPr/>
          <p:nvPr/>
        </p:nvSpPr>
        <p:spPr>
          <a:xfrm>
            <a:off x="3078308" y="4385833"/>
            <a:ext cx="2160000" cy="252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2369291" y="4348307"/>
            <a:ext cx="715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EUCLID</a:t>
            </a:r>
            <a:endParaRPr kumimoji="1" lang="ja-JP" altLang="en-US" sz="1400" dirty="0"/>
          </a:p>
        </p:txBody>
      </p:sp>
      <p:sp>
        <p:nvSpPr>
          <p:cNvPr id="71" name="正方形/長方形 70"/>
          <p:cNvSpPr/>
          <p:nvPr/>
        </p:nvSpPr>
        <p:spPr>
          <a:xfrm>
            <a:off x="6235700" y="2929786"/>
            <a:ext cx="2423398" cy="24521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6220780" y="896741"/>
            <a:ext cx="0" cy="288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5199235" y="2917087"/>
            <a:ext cx="0" cy="25200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ホームベース 73"/>
          <p:cNvSpPr/>
          <p:nvPr/>
        </p:nvSpPr>
        <p:spPr>
          <a:xfrm>
            <a:off x="1090108" y="2949409"/>
            <a:ext cx="4066091" cy="225591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92105" y="2904695"/>
            <a:ext cx="638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EXZIT</a:t>
            </a:r>
            <a:endParaRPr kumimoji="1" lang="ja-JP" altLang="en-US" sz="1600" dirty="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66777" y="1541065"/>
            <a:ext cx="8275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小型</a:t>
            </a:r>
            <a:endParaRPr lang="en-US" altLang="ja-JP" sz="1200" dirty="0" smtClean="0"/>
          </a:p>
          <a:p>
            <a:r>
              <a:rPr lang="en-US" altLang="ja-JP" sz="1400" dirty="0" smtClean="0"/>
              <a:t>JASMINE</a:t>
            </a:r>
            <a:endParaRPr kumimoji="1" lang="ja-JP" altLang="en-US" sz="1400" dirty="0"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18268" y="2195469"/>
            <a:ext cx="933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HiZ</a:t>
            </a:r>
            <a:endParaRPr kumimoji="1" lang="en-US" altLang="ja-JP" sz="1400" dirty="0" smtClean="0"/>
          </a:p>
          <a:p>
            <a:r>
              <a:rPr lang="en-US" altLang="ja-JP" sz="1400" dirty="0" smtClean="0"/>
              <a:t>GUMDAM</a:t>
            </a:r>
            <a:endParaRPr kumimoji="1" lang="ja-JP" altLang="en-US" sz="1400" dirty="0"/>
          </a:p>
        </p:txBody>
      </p:sp>
      <p:sp>
        <p:nvSpPr>
          <p:cNvPr id="86" name="正方形/長方形 85"/>
          <p:cNvSpPr/>
          <p:nvPr/>
        </p:nvSpPr>
        <p:spPr>
          <a:xfrm>
            <a:off x="3372351" y="2336478"/>
            <a:ext cx="1764000" cy="252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8" name="直線コネクタ 87"/>
          <p:cNvCxnSpPr/>
          <p:nvPr/>
        </p:nvCxnSpPr>
        <p:spPr>
          <a:xfrm>
            <a:off x="3343674" y="2321511"/>
            <a:ext cx="0" cy="252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6106564" y="658218"/>
            <a:ext cx="6767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 smtClean="0"/>
              <a:t>打ち上げ</a:t>
            </a:r>
            <a:endParaRPr kumimoji="1" lang="ja-JP" altLang="en-US" sz="10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930" y="2209427"/>
            <a:ext cx="880242" cy="44012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6"/>
          <a:srcRect l="23096" t="42175"/>
          <a:stretch/>
        </p:blipFill>
        <p:spPr>
          <a:xfrm>
            <a:off x="5199602" y="1551309"/>
            <a:ext cx="768729" cy="45993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1156" y="4269562"/>
            <a:ext cx="521176" cy="467597"/>
          </a:xfrm>
          <a:prstGeom prst="rect">
            <a:avLst/>
          </a:prstGeom>
        </p:spPr>
      </p:pic>
      <p:cxnSp>
        <p:nvCxnSpPr>
          <p:cNvPr id="15" name="直線コネクタ 14"/>
          <p:cNvCxnSpPr/>
          <p:nvPr/>
        </p:nvCxnSpPr>
        <p:spPr>
          <a:xfrm>
            <a:off x="302991" y="4191004"/>
            <a:ext cx="8641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704169" y="3631163"/>
            <a:ext cx="1423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本検討</a:t>
            </a:r>
            <a:r>
              <a:rPr lang="ja-JP" altLang="en-US" sz="1400" dirty="0"/>
              <a:t>書</a:t>
            </a:r>
            <a:r>
              <a:rPr lang="ja-JP" altLang="en-US" sz="1400" dirty="0" smtClean="0"/>
              <a:t>で</a:t>
            </a:r>
            <a:r>
              <a:rPr kumimoji="1" lang="ja-JP" altLang="en-US" sz="1400" dirty="0" smtClean="0"/>
              <a:t>述べ</a:t>
            </a:r>
            <a:endParaRPr kumimoji="1" lang="en-US" altLang="ja-JP" sz="1400" dirty="0" smtClean="0"/>
          </a:p>
          <a:p>
            <a:r>
              <a:rPr kumimoji="1" lang="ja-JP" altLang="en-US" sz="1400" dirty="0" err="1" smtClean="0"/>
              <a:t>られて</a:t>
            </a:r>
            <a:r>
              <a:rPr kumimoji="1" lang="ja-JP" altLang="en-US" sz="1400" dirty="0" smtClean="0"/>
              <a:t>いる</a:t>
            </a:r>
            <a:r>
              <a:rPr lang="ja-JP" altLang="en-US" sz="1400" dirty="0" smtClean="0"/>
              <a:t>計画</a:t>
            </a:r>
            <a:endParaRPr kumimoji="1" lang="en-US" altLang="ja-JP" sz="1400" dirty="0" smtClean="0"/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7855125" y="4348306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関連</a:t>
            </a:r>
            <a:r>
              <a:rPr lang="ja-JP" altLang="en-US" sz="1400" dirty="0" smtClean="0"/>
              <a:t>する</a:t>
            </a:r>
            <a:endParaRPr lang="en-US" altLang="ja-JP" sz="1400" dirty="0" smtClean="0"/>
          </a:p>
          <a:p>
            <a:r>
              <a:rPr kumimoji="1" lang="ja-JP" altLang="en-US" sz="1400" dirty="0" smtClean="0"/>
              <a:t>諸外国</a:t>
            </a:r>
            <a:r>
              <a:rPr lang="ja-JP" altLang="en-US" sz="1400" dirty="0" smtClean="0"/>
              <a:t>計画</a:t>
            </a:r>
            <a:endParaRPr kumimoji="1" lang="ja-JP" altLang="en-US" sz="1400" dirty="0"/>
          </a:p>
        </p:txBody>
      </p:sp>
      <p:pic>
        <p:nvPicPr>
          <p:cNvPr id="78" name="図 7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141" y="2379500"/>
            <a:ext cx="648039" cy="646692"/>
          </a:xfrm>
          <a:prstGeom prst="rect">
            <a:avLst/>
          </a:prstGeom>
        </p:spPr>
      </p:pic>
      <p:sp>
        <p:nvSpPr>
          <p:cNvPr id="80" name="テキスト ボックス 79"/>
          <p:cNvSpPr txBox="1"/>
          <p:nvPr/>
        </p:nvSpPr>
        <p:spPr>
          <a:xfrm>
            <a:off x="6223000" y="2921000"/>
            <a:ext cx="688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dirty="0" smtClean="0"/>
              <a:t>1AU</a:t>
            </a:r>
            <a:r>
              <a:rPr lang="ja-JP" altLang="en-US" sz="1050" dirty="0" smtClean="0"/>
              <a:t>離脱</a:t>
            </a:r>
            <a:endParaRPr kumimoji="1" lang="ja-JP" altLang="en-US" sz="1050" dirty="0"/>
          </a:p>
        </p:txBody>
      </p:sp>
      <p:sp>
        <p:nvSpPr>
          <p:cNvPr id="81" name="正方形/長方形 80"/>
          <p:cNvSpPr/>
          <p:nvPr/>
        </p:nvSpPr>
        <p:spPr>
          <a:xfrm>
            <a:off x="4217123" y="5357441"/>
            <a:ext cx="1800000" cy="179706"/>
          </a:xfrm>
          <a:prstGeom prst="rect">
            <a:avLst/>
          </a:prstGeom>
          <a:pattFill prst="ltUpDiag">
            <a:fgClr>
              <a:schemeClr val="accent4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787401" y="855724"/>
            <a:ext cx="369332" cy="40011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1200" dirty="0">
                <a:solidFill>
                  <a:srgbClr val="FF000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中型</a:t>
            </a:r>
            <a:endParaRPr kumimoji="1" lang="ja-JP" altLang="en-US" sz="1200" dirty="0">
              <a:solidFill>
                <a:srgbClr val="FF0000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789634" y="1562849"/>
            <a:ext cx="369332" cy="40011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1200" dirty="0" smtClean="0">
                <a:solidFill>
                  <a:srgbClr val="FF000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小型</a:t>
            </a:r>
            <a:endParaRPr kumimoji="1" lang="ja-JP" altLang="en-US" sz="1200" dirty="0">
              <a:solidFill>
                <a:srgbClr val="FF0000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4283369" y="3532634"/>
            <a:ext cx="369332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rgbClr val="FF000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小規模</a:t>
            </a:r>
            <a:endParaRPr kumimoji="1" lang="ja-JP" altLang="en-US" sz="1200" dirty="0">
              <a:solidFill>
                <a:srgbClr val="FF0000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pic>
        <p:nvPicPr>
          <p:cNvPr id="98" name="図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669" y="732798"/>
            <a:ext cx="679954" cy="82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正方形/長方形 99"/>
          <p:cNvSpPr/>
          <p:nvPr/>
        </p:nvSpPr>
        <p:spPr>
          <a:xfrm>
            <a:off x="3378408" y="1641013"/>
            <a:ext cx="1764000" cy="252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1" name="直線コネクタ 100"/>
          <p:cNvCxnSpPr/>
          <p:nvPr/>
        </p:nvCxnSpPr>
        <p:spPr>
          <a:xfrm>
            <a:off x="3349731" y="1626046"/>
            <a:ext cx="0" cy="252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ホームベース 63"/>
          <p:cNvSpPr/>
          <p:nvPr/>
        </p:nvSpPr>
        <p:spPr>
          <a:xfrm>
            <a:off x="1101331" y="1641013"/>
            <a:ext cx="1140114" cy="244505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ホームベース 64"/>
          <p:cNvSpPr/>
          <p:nvPr/>
        </p:nvSpPr>
        <p:spPr>
          <a:xfrm>
            <a:off x="2254515" y="1618744"/>
            <a:ext cx="1054221" cy="274269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1083779" y="162962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設計</a:t>
            </a:r>
            <a:endParaRPr kumimoji="1" lang="ja-JP" altLang="en-US" sz="1200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2243485" y="1641013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製作</a:t>
            </a:r>
            <a:endParaRPr kumimoji="1" lang="ja-JP" altLang="en-US" sz="1200" dirty="0"/>
          </a:p>
        </p:txBody>
      </p:sp>
      <p:sp>
        <p:nvSpPr>
          <p:cNvPr id="68" name="ホームベース 67"/>
          <p:cNvSpPr/>
          <p:nvPr/>
        </p:nvSpPr>
        <p:spPr>
          <a:xfrm>
            <a:off x="1121898" y="2329922"/>
            <a:ext cx="1140114" cy="244505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ホームベース 71"/>
          <p:cNvSpPr/>
          <p:nvPr/>
        </p:nvSpPr>
        <p:spPr>
          <a:xfrm>
            <a:off x="2275082" y="2307653"/>
            <a:ext cx="1054221" cy="274269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1104346" y="2318529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設計</a:t>
            </a:r>
            <a:endParaRPr kumimoji="1" lang="ja-JP" altLang="en-US" sz="1200" dirty="0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264052" y="232992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製作</a:t>
            </a:r>
            <a:endParaRPr kumimoji="1" lang="ja-JP" altLang="en-US" sz="1200" dirty="0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3044190" y="1376123"/>
            <a:ext cx="6767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/>
              <a:t>打ち上</a:t>
            </a:r>
            <a:r>
              <a:rPr lang="ja-JP" altLang="en-US" sz="1000" dirty="0" smtClean="0"/>
              <a:t>げ</a:t>
            </a:r>
            <a:endParaRPr kumimoji="1" lang="ja-JP" altLang="en-US" sz="1000" dirty="0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3009016" y="2035703"/>
            <a:ext cx="6767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/>
              <a:t>打ち上</a:t>
            </a:r>
            <a:r>
              <a:rPr lang="ja-JP" altLang="en-US" sz="1000" dirty="0" smtClean="0"/>
              <a:t>げ</a:t>
            </a:r>
            <a:endParaRPr kumimoji="1" lang="ja-JP" altLang="en-US" sz="1000" dirty="0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4950732" y="2696791"/>
            <a:ext cx="6767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/>
              <a:t>打ち上</a:t>
            </a:r>
            <a:r>
              <a:rPr lang="ja-JP" altLang="en-US" sz="1000" dirty="0" smtClean="0"/>
              <a:t>げ</a:t>
            </a:r>
            <a:endParaRPr kumimoji="1" lang="ja-JP" altLang="en-US" sz="1000" dirty="0"/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799703" y="2252119"/>
            <a:ext cx="369332" cy="40011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1200" dirty="0" smtClean="0">
                <a:solidFill>
                  <a:srgbClr val="FF000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小型</a:t>
            </a:r>
            <a:endParaRPr kumimoji="1" lang="ja-JP" altLang="en-US" sz="1200" dirty="0">
              <a:solidFill>
                <a:srgbClr val="FF0000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714426" y="2849457"/>
            <a:ext cx="369332" cy="49308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ja-JP" sz="1200" dirty="0" smtClean="0">
                <a:solidFill>
                  <a:srgbClr val="FF000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(</a:t>
            </a:r>
            <a:r>
              <a:rPr lang="ja-JP" altLang="en-US" sz="1200" dirty="0" smtClean="0">
                <a:solidFill>
                  <a:srgbClr val="FF000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中型</a:t>
            </a:r>
            <a:r>
              <a:rPr lang="en-US" altLang="ja-JP" sz="1200" dirty="0" smtClean="0">
                <a:solidFill>
                  <a:srgbClr val="FF000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)</a:t>
            </a:r>
            <a:endParaRPr kumimoji="1" lang="ja-JP" altLang="en-US" sz="1200" dirty="0">
              <a:solidFill>
                <a:srgbClr val="FF0000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8878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 bwMode="auto">
          <a:xfrm>
            <a:off x="11693" y="148383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Tx/>
              <a:buChar char="•"/>
            </a:pPr>
            <a:endParaRPr kumimoji="0" lang="ja-JP" alt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二等辺三角形 6"/>
          <p:cNvSpPr/>
          <p:nvPr/>
        </p:nvSpPr>
        <p:spPr bwMode="auto">
          <a:xfrm rot="10800000">
            <a:off x="1143000" y="914400"/>
            <a:ext cx="7924800" cy="5334000"/>
          </a:xfrm>
          <a:prstGeom prst="triangle">
            <a:avLst/>
          </a:prstGeom>
          <a:solidFill>
            <a:srgbClr val="FFFF66">
              <a:alpha val="4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Tx/>
              <a:buChar char="•"/>
            </a:pPr>
            <a:endParaRPr kumimoji="0" lang="ja-JP" alt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 rot="1440000" flipH="1" flipV="1">
            <a:off x="-996920" y="581487"/>
            <a:ext cx="2603440" cy="584742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med" len="lg"/>
            <a:tailEnd type="arrow" w="med" len="lg"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Tx/>
              <a:buChar char="•"/>
            </a:pPr>
            <a:endParaRPr kumimoji="0" lang="ja-JP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457200" y="76200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0" lang="ja-JP" altLang="en-US" sz="2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口径</a:t>
            </a:r>
            <a:r>
              <a:rPr kumimoji="0" lang="en-US" altLang="ja-JP" sz="2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(m)</a:t>
            </a:r>
          </a:p>
        </p:txBody>
      </p:sp>
      <p:sp>
        <p:nvSpPr>
          <p:cNvPr id="4" name="AutoShape 2" descr="「TMT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Tx/>
              <a:buChar char="•"/>
            </a:pPr>
            <a:endParaRPr kumimoji="0" lang="ja-JP" alt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397" y="533400"/>
            <a:ext cx="14287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398" y="1451393"/>
            <a:ext cx="1402802" cy="93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57399"/>
            <a:ext cx="1066800" cy="9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14"/>
          <p:cNvSpPr txBox="1">
            <a:spLocks noChangeArrowheads="1"/>
          </p:cNvSpPr>
          <p:nvPr/>
        </p:nvSpPr>
        <p:spPr bwMode="auto">
          <a:xfrm>
            <a:off x="4724400" y="3276600"/>
            <a:ext cx="1219200" cy="45318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0" lang="en-US" altLang="ja-JP" sz="2000" b="1" dirty="0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 SGMAP</a:t>
            </a:r>
            <a:endParaRPr kumimoji="0" lang="en-US" altLang="ja-JP" sz="2000" b="1" dirty="0">
              <a:solidFill>
                <a:srgbClr val="000000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67" name="TextBox 14"/>
          <p:cNvSpPr txBox="1">
            <a:spLocks noChangeArrowheads="1"/>
          </p:cNvSpPr>
          <p:nvPr/>
        </p:nvSpPr>
        <p:spPr bwMode="auto">
          <a:xfrm>
            <a:off x="7086600" y="3737817"/>
            <a:ext cx="1143000" cy="45318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0" lang="en-US" altLang="ja-JP" sz="2000" b="1" dirty="0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 MOAII</a:t>
            </a:r>
            <a:endParaRPr kumimoji="0" lang="en-US" altLang="ja-JP" sz="2000" b="1" dirty="0">
              <a:solidFill>
                <a:srgbClr val="000000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68" name="TextBox 14"/>
          <p:cNvSpPr txBox="1">
            <a:spLocks noChangeArrowheads="1"/>
          </p:cNvSpPr>
          <p:nvPr/>
        </p:nvSpPr>
        <p:spPr bwMode="auto">
          <a:xfrm>
            <a:off x="7239000" y="4343400"/>
            <a:ext cx="990600" cy="45318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0" lang="en-US" altLang="ja-JP" sz="2000" b="1" dirty="0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 IRSF</a:t>
            </a:r>
            <a:endParaRPr kumimoji="0" lang="en-US" altLang="ja-JP" sz="2000" b="1" dirty="0">
              <a:solidFill>
                <a:srgbClr val="000000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71" name="TextBox 14"/>
          <p:cNvSpPr txBox="1">
            <a:spLocks noChangeArrowheads="1"/>
          </p:cNvSpPr>
          <p:nvPr/>
        </p:nvSpPr>
        <p:spPr bwMode="auto">
          <a:xfrm>
            <a:off x="7648574" y="4835815"/>
            <a:ext cx="1295400" cy="45318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0" lang="en-US" altLang="ja-JP" sz="2000" b="1" dirty="0" err="1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MiniTAO</a:t>
            </a:r>
            <a:endParaRPr kumimoji="0" lang="en-US" altLang="ja-JP" sz="2000" b="1" dirty="0">
              <a:solidFill>
                <a:srgbClr val="000000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78" name="TextBox 14"/>
          <p:cNvSpPr txBox="1">
            <a:spLocks noChangeArrowheads="1"/>
          </p:cNvSpPr>
          <p:nvPr/>
        </p:nvSpPr>
        <p:spPr bwMode="auto">
          <a:xfrm>
            <a:off x="2514600" y="4195017"/>
            <a:ext cx="838200" cy="45318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0" lang="en-US" altLang="ja-JP" sz="2000" b="1" dirty="0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 GAO</a:t>
            </a:r>
            <a:endParaRPr kumimoji="0" lang="en-US" altLang="ja-JP" sz="2000" b="1" dirty="0">
              <a:solidFill>
                <a:srgbClr val="000000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80" name="TextBox 14"/>
          <p:cNvSpPr txBox="1">
            <a:spLocks noChangeArrowheads="1"/>
          </p:cNvSpPr>
          <p:nvPr/>
        </p:nvSpPr>
        <p:spPr bwMode="auto">
          <a:xfrm>
            <a:off x="3048000" y="4724400"/>
            <a:ext cx="1067252" cy="45318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0" lang="en-US" altLang="ja-JP" sz="2000" b="1" dirty="0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 Araki</a:t>
            </a:r>
            <a:endParaRPr kumimoji="0" lang="en-US" altLang="ja-JP" sz="2000" b="1" dirty="0">
              <a:solidFill>
                <a:srgbClr val="000000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81" name="TextBox 14"/>
          <p:cNvSpPr txBox="1">
            <a:spLocks noChangeArrowheads="1"/>
          </p:cNvSpPr>
          <p:nvPr/>
        </p:nvSpPr>
        <p:spPr bwMode="auto">
          <a:xfrm>
            <a:off x="1180874" y="4835815"/>
            <a:ext cx="1790700" cy="45318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0" lang="en-US" altLang="ja-JP" sz="2000" b="1" dirty="0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 Kagoshima</a:t>
            </a:r>
            <a:endParaRPr kumimoji="0" lang="en-US" altLang="ja-JP" sz="2000" b="1" dirty="0">
              <a:solidFill>
                <a:srgbClr val="000000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82" name="Text Box 19"/>
          <p:cNvSpPr txBox="1">
            <a:spLocks noChangeArrowheads="1"/>
          </p:cNvSpPr>
          <p:nvPr/>
        </p:nvSpPr>
        <p:spPr bwMode="auto">
          <a:xfrm>
            <a:off x="457200" y="609600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0" lang="en-US" altLang="ja-JP" sz="2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</a:t>
            </a:r>
          </a:p>
        </p:txBody>
      </p:sp>
      <p:sp>
        <p:nvSpPr>
          <p:cNvPr id="83" name="Text Box 19"/>
          <p:cNvSpPr txBox="1">
            <a:spLocks noChangeArrowheads="1"/>
          </p:cNvSpPr>
          <p:nvPr/>
        </p:nvSpPr>
        <p:spPr bwMode="auto">
          <a:xfrm>
            <a:off x="457200" y="1671935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0" lang="en-US" altLang="ja-JP" sz="2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0" lang="en-US" altLang="ja-JP" sz="2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8</a:t>
            </a:r>
          </a:p>
        </p:txBody>
      </p:sp>
      <p:sp>
        <p:nvSpPr>
          <p:cNvPr id="84" name="Text Box 19"/>
          <p:cNvSpPr txBox="1">
            <a:spLocks noChangeArrowheads="1"/>
          </p:cNvSpPr>
          <p:nvPr/>
        </p:nvSpPr>
        <p:spPr bwMode="auto">
          <a:xfrm>
            <a:off x="457200" y="2205335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0" lang="en-US" altLang="ja-JP" sz="2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0" lang="en-US" altLang="ja-JP" sz="2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6</a:t>
            </a:r>
          </a:p>
        </p:txBody>
      </p:sp>
      <p:sp>
        <p:nvSpPr>
          <p:cNvPr id="85" name="Text Box 19"/>
          <p:cNvSpPr txBox="1">
            <a:spLocks noChangeArrowheads="1"/>
          </p:cNvSpPr>
          <p:nvPr/>
        </p:nvSpPr>
        <p:spPr bwMode="auto">
          <a:xfrm>
            <a:off x="457200" y="2667000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0" lang="en-US" altLang="ja-JP" sz="2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0" lang="en-US" altLang="ja-JP" sz="2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4</a:t>
            </a:r>
          </a:p>
        </p:txBody>
      </p:sp>
      <p:sp>
        <p:nvSpPr>
          <p:cNvPr id="86" name="Text Box 19"/>
          <p:cNvSpPr txBox="1">
            <a:spLocks noChangeArrowheads="1"/>
          </p:cNvSpPr>
          <p:nvPr/>
        </p:nvSpPr>
        <p:spPr bwMode="auto">
          <a:xfrm>
            <a:off x="457200" y="3805535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0" lang="en-US" altLang="ja-JP" sz="2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0" lang="en-US" altLang="ja-JP" sz="2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2</a:t>
            </a:r>
          </a:p>
        </p:txBody>
      </p:sp>
      <p:sp>
        <p:nvSpPr>
          <p:cNvPr id="87" name="Text Box 19"/>
          <p:cNvSpPr txBox="1">
            <a:spLocks noChangeArrowheads="1"/>
          </p:cNvSpPr>
          <p:nvPr/>
        </p:nvSpPr>
        <p:spPr bwMode="auto">
          <a:xfrm>
            <a:off x="6266534" y="986583"/>
            <a:ext cx="26876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0" lang="ja-JP" altLang="en-US" sz="20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最先端のサイエンス</a:t>
            </a:r>
            <a:endParaRPr kumimoji="0" lang="en-US" altLang="ja-JP" sz="20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8" name="Text Box 19"/>
          <p:cNvSpPr txBox="1">
            <a:spLocks noChangeArrowheads="1"/>
          </p:cNvSpPr>
          <p:nvPr/>
        </p:nvSpPr>
        <p:spPr bwMode="auto">
          <a:xfrm>
            <a:off x="5372527" y="5435241"/>
            <a:ext cx="26508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0" lang="ja-JP" altLang="en-US" sz="20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特化したサイエンス</a:t>
            </a:r>
            <a:endParaRPr kumimoji="0" lang="en-US" altLang="ja-JP" sz="20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9" name="Line 10"/>
          <p:cNvSpPr>
            <a:spLocks noChangeShapeType="1"/>
          </p:cNvSpPr>
          <p:nvPr/>
        </p:nvSpPr>
        <p:spPr bwMode="auto">
          <a:xfrm rot="1440000" flipV="1">
            <a:off x="6211658" y="873761"/>
            <a:ext cx="1213854" cy="496124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arrow" w="med" len="lg"/>
            <a:tailEnd type="arrow" w="med" len="lg"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Tx/>
              <a:buChar char="•"/>
            </a:pPr>
            <a:endParaRPr kumimoji="0" lang="ja-JP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8" name="TextBox 14"/>
          <p:cNvSpPr txBox="1">
            <a:spLocks noChangeArrowheads="1"/>
          </p:cNvSpPr>
          <p:nvPr/>
        </p:nvSpPr>
        <p:spPr bwMode="auto">
          <a:xfrm>
            <a:off x="6096000" y="3124200"/>
            <a:ext cx="914400" cy="45318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0" lang="en-US" altLang="ja-JP" sz="2000" b="1" dirty="0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 AIRT</a:t>
            </a:r>
            <a:endParaRPr kumimoji="0" lang="en-US" altLang="ja-JP" sz="2000" b="1" dirty="0">
              <a:solidFill>
                <a:srgbClr val="000000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63" name="TextBox 14"/>
          <p:cNvSpPr txBox="1">
            <a:spLocks noChangeArrowheads="1"/>
          </p:cNvSpPr>
          <p:nvPr/>
        </p:nvSpPr>
        <p:spPr bwMode="auto">
          <a:xfrm>
            <a:off x="4724400" y="4042617"/>
            <a:ext cx="1219200" cy="45318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0" lang="en-US" altLang="ja-JP" sz="2000" b="1" dirty="0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 OAO74</a:t>
            </a:r>
            <a:endParaRPr kumimoji="0" lang="en-US" altLang="ja-JP" sz="2000" b="1" dirty="0">
              <a:solidFill>
                <a:srgbClr val="000000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66" name="TextBox 14"/>
          <p:cNvSpPr txBox="1">
            <a:spLocks noChangeArrowheads="1"/>
          </p:cNvSpPr>
          <p:nvPr/>
        </p:nvSpPr>
        <p:spPr bwMode="auto">
          <a:xfrm>
            <a:off x="6019800" y="4038600"/>
            <a:ext cx="990600" cy="45318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0" lang="en-US" altLang="ja-JP" sz="2000" b="1" dirty="0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 </a:t>
            </a:r>
            <a:r>
              <a:rPr kumimoji="0" lang="en-US" altLang="ja-JP" sz="2000" b="1" dirty="0" err="1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Pirka</a:t>
            </a:r>
            <a:endParaRPr kumimoji="0" lang="en-US" altLang="ja-JP" sz="2000" b="1" dirty="0">
              <a:solidFill>
                <a:srgbClr val="000000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8" name="AutoShape 10" descr="「OAO74」の画像検索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Tx/>
              <a:buChar char="•"/>
            </a:pPr>
            <a:endParaRPr kumimoji="0" lang="ja-JP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AutoShape 16" descr="data:image/jpeg;base64,/9j/4AAQSkZJRgABAQAAAQABAAD/2wCEAAkGBxQTEhQUExQVFhQWFhoYGRgYFxweHRwdHBgdGhoaGhwYHSggGhwmHxwdITEhJSkrLi4uGCAzODMsNygtLisBCgoKDg0OGxAQGzQkICQsLCw0LDIsLCwsLCwsLCwsLCwsLCwsLCwsLCwsLCwsLCwsLCwsLCwsLCwsLCwsLCwsLP/AABEIAQ4AuwMBIgACEQEDEQH/xAAcAAACAwEBAQEAAAAAAAAAAAAEBQADBgcCAQj/xABEEAACAQIEAwUFBAgFAwQDAAABAhEDIQAEEjEFQVEGEyJhcTKBkaGxQsHR8AcUI1JicoLhM5KisvFjwtIVU+LyNEOD/8QAGQEAAwEBAQAAAAAAAAAAAAAAAQIDBAAF/8QALhEAAgICAgECAwgCAwAAAAAAAAECEQMhEjFBBFETMrEiQmFxkaHh8IHRFFLB/9oADAMBAAIRAxEAPwDLUmKkAEwZsbg+474IRAxuNPmpt/lOw9CMVLTHJo/hdSPmuoDBNKiWGxN918f+wn5xjCyLD0yzAQAGtMpvHUqfEPhy3GKaNAi4IuZMfQ/hgvhiz9uY2g3w4/VA06ufO4b1nn75xJi8qEtTIBxKGD+7Fvd0/O2PWSow0MSLct48pEHDZMk6KSq94PKzjzjnzuOm2BKtZag8cfy8xaDHMH8nC8muzvyKCEYyntTdbQw6p59V8rYrqZZa0AH9olgev8DfQdMe/wBQKAsjFl32uI6x9RhZxTi66gEOuudwpgMLf4loVhbxcxY+dYrl0Dd6PGazaIh7zwtTJ0yLk86cdd7HzwndnrgGqdFNROnaf5jvAjbe+LM2wUmrmGDVTtAHu0jnvGo3sMJeI8T0jx+1ypjl5seX19N8XhChtvoNq5xAHKnQoAE7e8AXmBbnfGcz3Ey0rTlU5k+03r0HkPfOBMzmWcyx9ByHoMU4uo0VjFImJiYmGGNZ+j3P6arUSbVBI/mUT81n4DHROFKwUyCzqxVRqF+fee4T6n0nHFMrmDTdXX2kYMPUGRjuPAEFU9+jDRUorKzBaDKgW82kzbSPdk9THyRmqlfuXJT7sBj7RHhG8fxtaJ6fHpjxTy4C63NiYUfaYj5gdSfTfYxT9qofTlq5dPCPpEC+3tcmWiobJMTzMfZTkBt5epxgsUXpSq1JCidI39lUHL0HzxZUoCmlpBvLkwTa+kfYX5ny2wwekz0ytIAIPaMnSDHMnc+W9/digU1RAJ7ypYamBCjnIQ7mwu1rbYHL8Q9ij/08wGUBF31MN9/YBgvf3eeAqzwfCpH/AFGgmP4QBCe6+18PMwCWFi7j2iBMcxfkPUgYpPCi/tMAN4FzfaT7K+7VgqfkZV5E1bw8r8zzxEyzkSEczzhvww3anoXw6VIi8Sx2+02232QNsDBm/cdvOTfDKSBYtfK3hlO+8H78VvlxZrAj7Q/Hl6YZjwi1sV10eOo5yoPpM74tyBZblHIgkh/Jt/cQdQ+OH1PLjSDJWfMsP/IH/NhNk6JJAKi/mR8BcfLGsTIU28IZxbYqGX4iI+uJyYrQI1V1kqkjnzHSTzUeoGA+IJIDMFbmDpA58iOXrOHOayvdIXL0wFA8ReNNr+1B+G+MDxbOVM1q1fs8sDzs9SJuSL6TPOSffh4x5MFUTP8AGC/hyx0sCQ9VSYAn2RO7ehIEb3wnqFaKnTufEzmJPVidvuwHxLj9KmumnytpgiI6jn6bdTyxj87xCpV9piR0/H825RjXjxUqHUZS76GPEuOST3dyd6h3/pnb1N/IYSE4+YmLpUWSomJiYmCEmJiYmOOJjpn6MOJhqT0WGo0TrUSRKn7MgggavT28czw47J8V/Vs1TqEwk6X/AJWsTsdvat0wmSPKNCTVo7xQo+y1RSahECmBeRsGA2HlvHTY+61Qi7nUwiFBgL5EjYeQ+I2wHw2kys9JSlNSS8z4jqbxAC5jUwsIBn1wZRoEStNSzTYsCxHnpFlH80xbHjzVOkTW9g7JUe9goHhJOlRPSPuB9+PeW4dTmSxcjrKqD0jc78yNtuWG1PKEL42XUeQJZvMSPCI/mxXmkRQDonqWNjNj4QNO55zE4nXFW/8Ab/gP4AbOSNKL7Jsqjb3DY+7Ff6kxjVCGwuZI57IG98kYY1ajOhFPUVF/AjFR09kaRgT9Vdp1HSY51VHvhSWHwwVF91+v9/8AQANSkogsS59dK+6JYjb7WPLgMZCUIPVGPzL3xdxTKjUA1UICo2puxj+rT53nHmmtNRHeVT//ADUfV8UTddpfoChRz9lNI/mnaTs1r4JylAVPEaYEfxv/AOVsLciYiXN7kBCTfz1Drh1SpLyapB6AD8cOrSWwzq3Qyy9GlIIDgwJAqAR/mpnn7r4I4hxGlRXU5qovUqrX5AaSpJPQDCytnqFGC613b7IL05Zuiwkzv7t7ThHmqpLh6ktUiUQsCtMRcyFAHm8TyGHhFy7Ek0izjOaNYh61qSmadEiJI+1UEkFvKYXHO+03GddWGYFFmEAMC3tRaX3gk2gWvGDe2HaDTNJG1VD7bdOcRy8l5bmTthCZucbsUK2Pig/mZdm80ahlgJ8gBbzix9d74oxMTFi5MTExMccTExMTHHExMTExxxMTExMccdt7A8RFfL5eqQGej+xfUeUASbifDpa9pB3jG+FNoEsoW+wG+1gIH+rljhn6KuKBMw2Xe6V1gD+JQSPiNQ+GO28AQtSGvutSHQ3hIuIvdOkeWPN9THi/7/Bn41KixntNNDVYWPiIHmYpDVfoWOLBSrsJSkEIP/taTvuGcT8+eDnZgL1ASN5LbT0j8xiissiS6z5g+7GFzd19HFFUkjzmCXADQDIualP15NIOKO5IMDQkQwY1BJHnpm1v+MejlC4ILCTF9LDa4+zjxS4a0rqqU7WH+JtvsU64O34/dAoG4lw81GU97SHS77jzKYCHBv8ArU/89T7kjDyrlyLCrTnprA5fxYqXhj/uA+lWn+OClJ/d+v8As6jF18lVVrrpt9tgDEx7M6vdGGGfzC0kUa1DtZVRSzEDcjUFAHU7DCzM59UC01UPWa4QGIAtrcgeFZ53nlgNqpLsNQesQO8qRAUAeFQLwBPhS+8mSb7I4+RCUqPveQxaQ9YiCx2Qch1A8t258oynavtKKWqjRM1Sf2lTmD/5jaBZPUeGntR2k7uaFA+Ie24NwecHm/ny5XuMPjZDH7j48X3pExMTExY0ExMTExxxMTExMccTExMTHHExMTExxxMTExMccW5TMNTdKi+0jBl9VMj5jH6V7N59ay0qisAtdA6qVU3i6kkGCLiP4Tj8y46/+iDirfq70SJeg3eUweatuoi+83/6gxn9TC42SyrydeqZbwgBUGrkDp+EFT8BjzlsrAh0CnmQagn3uSTixKuoLeQfECQOewsRG3nzx9onW+9jAsb28jBPunHkyVukr/T6NDplz0gIA1iT5EfGx+eKhkY8SRbYtI335EfT3YMqZjkpU7AgyI9eeLjUAtHwHytHzxTjBt39K+mhqEVbJ1O8LadS89MERvsCWJ93xx4YdaDH1W/zE4c1MurC8XOwMn0uJ92IKM3DsPI6x8pwFgS2l+6/0K0cParomnTg1XILuqgBZ2AVRE9F95nnmO0vaIUgaGXbxfbqAzBO4U82uZb4czinjnHRTU0aDeIyKlQGTfdVPMn7Te4WknKBBj2IY/LJY8f3pFeJi63IYqOKNUXPmJiYmAcTExMbTsX2dpVE72sNWokIt4EGCTG5kRG33JOagrYG6Me1EhVYizTHnG59OU+R6HFeOr8S7I0qyBQSkbaeXlB5eQjGX4h+j7NICU0VQPsgw/uUm58gZ8sJDPCXkCkmZDEx6YXjbyOPhGLDHzEx9Axo+Cdjq9eCwKIeZFz6D8/LAbS7A2l2ZxVmww84f2XquNT/ALNOrb+4dfrjc5XgmWygB+3vNi1vUQL8xPzxVmOKMxIprHU848y1h9MReW/lJvJfQty/CKVAWUT+/V+qr7XykYD7PcV/VuJUnM6GOhydtD2JjkAYb+nB705Mkljz/uxv7h8ce/8A0tq37MITqtpVT6Xi5PmZ2xyfuLyXk7Xwaoyhqc6tLGAfFCmSJG+8i1tsM3Zd2Eato6eUXgjlBxkuBvmFSlqouKgpqrEsqgsthvqbr9n7W+G5pZx/tU6duSliD1DVCon+nHnSxb29fidHJqhpUpknwyV5CAQJ5DofQg4IdW0yQ46EBr+qmSPjhKeCZp7Pm6x/ldUt6Io+WKm7ML9upVbqWqVPvcfdijhjh29Mfm34GeayzvYrJN7dOvVffHPHhaNQCFZ45QxwsqdmUtoYsDuS7+4HU2/lih+B0QSCrT+fPEJxwxe21/fyFufsfmQKOZx97weuKcTHu8ixYaxxXiYa8F4I9eXgikpGphv5hRzaMK5eWcKsFjhlb/2av+Rvwx2vs92Lp0VnRpMbW7xvVjtPT6YI4hxfh2WhatSkj2lY1upiYYIGKnGV+pt1FWT+J7HBa1BkMOrKejAj640PZ7jxRVpkgRYT0JnG04x2oyFVdKMj6jdTTIFr3NRIHxHqN8Ic32Uo1015Y6HN1WToIvPteJTPOSPIb4fmpKpqg8r7NzwqnVHiIghdQNt7AH4GcHrUOzD1PWb/AJ9Mcm4B2xzWQfu28aL4TSqcvJTuvpceWNzkf0kZKqVV0q0SQASVDLP9JLf6TjHl9PNdK0TcGH8T7I5XNSXSHP21MNJ5k7E+oOMlxH9FlZTNCqGWdmEMB7rN8sdOp5cMAyEEHmNsXUyy4lHPkhpMCm0YPgvYynl4LQ1U7ah8SANo6+U88XcQzWYUaPDzl0XSsT4QxZjDGSY28xOG+e4ilatUpqfEoCkDkDufmB6E74b0OzS6NNXxt7reXMf5Y6S25s8urmDt2zndHJPUa+pm5i9iSAJ58/l0w7y/Y+v3feOFRBG5uJKg+ETe5tYmLTthnkuAZnLZsmloOWdktUBYUxGh9J1BqZ+0GBtMX59Hy9Nh7Dk6WureIQTyaxjlctyw/wAReGM42ZzhPYKgglpqnq8hZ/lHLyM40lDh1NAFVQg6AADynTb34+96RupCnePEBv0vb0G/ni+m8AXBU7GbX+4/LEHkd7GWNMir3diBfmfvHP1/4xYlMxB0xuB/cHFQcTpY7G08vI+X554iyLN7PlvO1vwxyakv7+jG6LVQipq5Re31/HFzqWkEb7H7sUU2cb+KLgjFDVtQOkkbk9R5+m/pA9cDkkmv2GsmYZksFklbG2+0EdPiMfKmWv7E+YaAfcQfri2lSKLqJJBAInkTNxO3LFyVaZAMrceY+XLBUKVfswdn4uxMTEx6wwTw7KGrUVB9o79BuT8Mdd7LUaSkLZVpadINgWJsSTYkEz6kY5x2Oo6qp62X3EyT8saHj2YbL06VYNdmIKg2Fy0DkYvJ62uIxnyrk+Ikt6Pvbn9IdSszUcq5SiLM6mGqdYO6p5bnnvGOfY2lDtDla3/5FNZ6tTn/AFpDfBcF0uzWRzH+DUKtG1OoG3606kP9MGMljVVRypGC0wJ62H34ddmOPnLVAHlqJPiWbr/GnRh8DsfJ3nf0e1Z/ZVqbQI0uDTb4GR574T1+xedQgHLuQTGpYYepKkwPMxh/iY5qrGtM6pxbs/SrU1NZVrUmAKVU9oBhKmReCL8wcLOBdiKGXY1dTVRupIkqPQfa8492HHAKTUsrRpVD40QIWH2hqJQHqFmBPSYE4KK1UYuoBX+EX96zDj08XkcYeUo3GLM/LxYjzPG6hb9kTSQHeLkjcQd/MG20nbGj4RxSrVpO70oVRAqCyljYLHMyRJWwvYYuPBxXKsaRSoAHuraWFiJiDB9xwfxs1Xy6zSNMUtR0IuoMAIHdhPELTClY8XtWwvKMtNbOrWjHjPU6VYm2oIapPUIp0k8pkT7sangvHKdRQVYHGP7YUNb5Q0VqK3cvSqShBB1KwJBIkMS0SY2Bi2M3kOGZzLV6NB001K7RTTVD6ZgO4Hsg3PXwNbDPEpxu9lOFo7lRrg4KoAAyp0ny+8bH34wH65msoQuYQgbB91Powt7t8aDhvGlcC+Mji47Qm0av9YPMD3WxUxUghxbrsd9pF8B0c8Dz8zgNlXMQ7gVAYNNGuoHJ2U2Zz7QJHhECAZkuUpPZRPyGZHPGqXVIYUzEn7W4gGOUH1thiEJUTAPK4+Hy3wlp0VympxSPjYFhSFyZgNpkCRzPS52w14fnEq01q0zKsAwPIhtiPzvOGXf93/IU7PeXq6JDBieYFzPl064hRgTERvI38/SPxxayBjuQQPeR0PngVcwFtZVPx9RhmtJP/DOuj13kyGJnlax8o6ny3O3THpcupvpN+mPrVQQQ1hEj06jy+YwLUzFzYN53+5hhJU39rsPR+QMTExMe2Mbj9E9MNmhMeFgf9Lj6xjV9pOErUNXLkgd6DUp+Tg+L3SQf6zjm/Y7jP6pm6dU+xMP/ACki/uIB92Ou9qqDVEXM0F7w5eKqaSP2iuD3gG8gAI8c4jfGLMmsifv9SUvmOFVaZVirCGUkEdCLEY+Rb341/wCkLh4LU83TA7qsokiI1RMmOo/24yq0ixRFBLHkBclvyMa4S5RsomNafGc1lwmjMFlKzGoOoncaXlQw9Ma/sf2uzFdnp93LhZVqQIE7eOW0gedsIx+j3M6k8SaWjU0+x1sfa6CN/Ll0/gfCqeWpCnSWBuSd2PNmPM/TljNnnjS6tk5NUGcOfMEDvxRY9ACfmRv6YZrp/cP9Bn5G/wAMVUhOCqK4892SbD+GhlpySWSWYavaAtAURsYmOvri7gHE/wBYDSNNRH0OvQzAYR9lgJ8rjlOCeHQ4g7j5+eFmb4M9PMfrGXPi+3TY2cWkauRtN7SAcXxTjR3FvsNy9OlmqZ7xQHU6XEXDDn94/thJkeylChnRmg7swRqY1EsApEDTPslRbciCbTfGrp0VJ1gQWUTNjG8N5j5Xx8eiD64Sc30iiTXR9qKKistmUi4MEHyIOMvxPsSpOrLt3L813Sd9t193wxohQK3XHoZmZ5ny+H59MR3FaH5J9nOqn6xljVTMqFDU2hgZBAU6ipFogGxE+nPRcL4sP1cV1XUxDFQJNwYAsCQJA2xXx7MGqVod2alNyxqx4iFQr4AqyXZyQsbadRPQ/OFcAp0qNSlQr1NIY6U1ANTJu1LWosDcQQSurni0FyV9CSoDpdpWzDLT/wAOtVYDQyy1MrJaQRewBWR1PkNUlrBiGCxZQBG1gwI+GFmU4euay6o6NRq0jpB1HWhi51KQZKueolp8QAnz+rfq4CikwcWFQGVO13YtqgwJDSek2OBOCuztjbJ5ltWmpGoGFYWDCNQMcjuP6bbxgvMx/UDMD6/PHMP0jcUqZRqZdakVh/i03HhAH/6mI06vUA3mNoy36Nu21TL1VpVnqVEdlpqGAJViY+006RqgqJmbXtiq9NLg2xldbO35mqhF5AJnmSG8h8o57csfESAAWggfn8cfW8RLQOcjpH/I/NsUjOKLC0eZxB77Fuuz8jYmJiY9osTHQP0c9t/1crQrtFKfA5+xPJv4Z58vTbn+JhZwU1TA1Z3LiXDaNQ1MqI7rMJ3tMqQQCST4CLRqEgDlhB2I7E1O8qOwDVlJsrABQSRNyIkyOVh8c52CyeYdtSOy00aVUt4GeOh8I8JILfxeuOlVM4C1KtR1I7i7I14KzDqbaSBHUHTY7rjm3ifFeST9iyjRKlgxBIJWxJEAwImPz1AGDqeKuG5PvG0yAf7x9SMNTwWqvIMB0P44ySe9iJFVM4MpHHxct4Q49nYzuD0OPaYSwUMuFVIqL52+P98Pqy4zWXaCD0I+uNLVMg4MWVh8rPmnCCjWc5tjUoVRotTfZSGUBovfYD4mMO+92AEk4uWkNzc4oooZb6KoJ8seHygO98GRiitmAPz+ZwHEZxXkUcT4DSrRrSGElXXwuhgiUdfEp9DhelCrS0aiMzoOkVGYIyA7lwg0v5kKD64eMXdiCpVdIOsxBMkQBvIiZPXCziirpKg1D/EGgWIJgAG3I+++DG1ojLRgOw/AM5Szr16lWmzPVY1StRvHY+DTIUwG1eLVpBUWOOnVqoYAbcoO59J325WtjMZ/NAoyp4XiQr+NNQupIN4DAXI5YadnM69egGqJoNw6fusLHcmVm4IMEEROHytzVs5SsI4hw6nWQU6iqyag5QgaSReCOk3j3bYAy3ZnJpoall6OqhJV9ILRcwG3JBMzyweKK8kXw32Ag9fzyOClFpNukb+hxn5vw9MdMHr5u8qbEAGPrfeN/O+PLZJGuSJPn/bHzuAZtHMfkekYGWlUFht/N/8AHBjNLUtiOz8oYmJiY9suTF+SypquqLuxiennijGi7O0WRlKiXYgAHz293M4DdIDdI3rUWy2UijRd9Ijw0y0c7lRY8z5nyxTwNqqKveLuYN9iZO3kfDbnfbGg4ZnDREAyCIPmevrMn3nA2fQvqZiTquTJlSI0sp5RAt0+fnyyJ6Zni/cZ9kgy1S7fA85MfST7sdEp5tTyGOacKojSsvXaoWjwgFdgRrKjwg3iOl8awZJ1q6u+DIWIKgDw21Qb2hY+OIT2w20MlKscwBtAb3xOFwGJkq0LVY/at8d/rgdKmJyAGURJHqMaGvUhGPQHGeyZll+OHL1oWOpwsexk9F+TWAOp3wWMCUXxXmc3fQl2NvxxoTpDRlQRVzEnStzgPPUqaaHqEl0bUoDEXgi4BuL87Y918wtAdXP5+H1xn8xVLk6jM74LaS/E6U6/MDq9pu9KnXIe4pqB4EDQXckzzBjfoMOaKeIuGOllUKtoAXV4tpJaRPoMc+4VwNVzX7XVBnSSWEokKdemFuSszvHmcdDnFYQS2Z80rYFxLh1Nwzew5WNagTuSN97kn34X8Lqvl4C1QyCWNNjGomJhjeQBAEwZMgnBPEc3LaRsN/Xp7vvwqzrWODexYtraNfTzFNwrLdGWZJmeV558iDixK4i+2/W//H0OMj2RQq1QTFOZABMEtBaRtZiT/WMPFrwTBN/qIg4x5ItSaLqVqwsvpsDvdSev7uPgzR8z5/kYAq5iRJ62m3/HpgQ11a5YA9L4SMfAXI/MGJiYmPeLhfDMtre+wufwxpeGZwUqyMRIJ0+mq0j4/DC/h1LQg6tc/d+fPF2VyzVqh0AnSOXwwkt99CPZ0hFNmKnSZ0mDB6wdjgujirK8QrV6NKgyKGUAIAQdhHlv09Bhhkcm2vS4gr7X9j5/THmT0RoIyXCSokFYa4Vg3hHQFWFvKLYN0unnMi1VzuD9lh9+CUb5YCXMhyWUyFJHvmDv6R7sIrfYLZe7wAvTEDYG13xGrADUbAYSZyG+Sbc+7BAryY6Yzb8YUL93XoMH5GsYnmbn1/DBhFrYJMe1cxAF7zb8/nryx8yrvSNR6mjSQvdgCGFrg+piPIeWAslU1EsRt+Y/Pn1xVn80WbyG3meuGGTpEzGaLtJgsxgAmL9Bj4ik7jTv7hO9/LGf45l0Y0wS2smAA0SJ6XnxEXgxcxAOHhVnMhoJYMxgGVmSsHbV9MVjBOicnSsLaoQBAhmIAsYA5e4AfH1x4zuY7pC07gALaJvfb48rYcZzJr3bQTIAhgT4tQHz3iMZniBar4EYoW2YbhQRrI/mI0A9NRxpkqdE5RcXsVCvzmT9b/3x7f8AaICvMfCCJn44Hrq2piKjldWgTl5BIaCQy3iee1pxZwTMstSkiKjkE97OtdLj7dOQbaSARMzHWy8PIUx/lMs1IICAA2qR0JClZ9AonqVwPVLa5iJHkR8cMXbV7V/X7vjiqsFI8LKGJNpEzztM4z5ISY8ZJi6rciTAbp15+g2PvxDRQ8p89Jx6rZUrE77gEX59fu6Y+903liDhvZTlR+ZMFcOoa3E7C5wNGHPCaMLJ+19B/f6Y9x6NDYbVaxxpeBZPuqYB9o3b16e7bCjheV1OGOybebf2+sY0+XpE4yZpaomytVrd+tUaAq2vffeAOdt/XG64eCRLbtc/cPhhDw3LS0fHGiZoGMc5XonJluazK00Zm2VSTfkLnHJuz3bd1qMarBqDuxK+EGlqYkHkWF77+XQ7niuWOaLUiCUA8ayVkG4uCOmwM288Lcr2CpVswoaiqUFQ6tIAJOygReZMyemK4540mpDQSrY6q59ETWzAKbgzv6Rv7sJFr5nPVe7y9Fiov5D+J22HpPpOEHF+FVcnU7oyIHgMAa0JsVO6ne02Nuhw47K9rKmSAKUnqlg7Dxe1KzobmPZB2kb7MQXhhjfLsKSNVkOzOgai/eEGDYgAgCYnkGkT5cse8w5U6NiT8vzA9+NHwniYzGWOYp0jRqRr0MQQ+pdZ6G83BANx5Yy3Fc8tZi1MGiyqSYM6SIMqOW4semBkx0TcdjTN8QFCizEEhFmBuxNgqjmxJCjzIxXluF5nRTqvmKFUPY0qVFlIaLqHZyTpMjxKpMbA2x67J5f9Yqpq8SUIqvMGap/wlPmo/aHoe7ONHxugU11qFUUWIPeGAVIH2oNtY2n3dMSi1HtFYw+zbMOlSWao0woJIi6gDkInVFo3l2HLGiyreEHmYJ/D7sAZcOx11DqcmWMASRdQQoAkA/HBpbForyZMjtnrP5shI1EC53soHtMAfLbzIwjqZxqVNmdS1R9bIlNWJFNFLKnk0ALNvE9sfc1mi1QTanZnYzYSO7SP4idZ6QuBO0fG2o5bXTR+/rwlFCja5PsnTE2EtEbkDmMUi90BRbAOyXb9MxNHMhaNYHSCJCHlAkyjcoP1tjbFQDI3gD8/HH56PBqysWdWRpgawZYkSZBuQZ388brsp2or0XSjXBNKCZPt0wqF7H7SkKY+6IxScE9orkw/9To+YrhBcgE2Hrhf+oMxuN/v6/npiqmMvWpLURl7oKSCDCgbsbixHMHbnGBqfFst3LqmaFgVALMyibeILcqTyxnnCT6ExtLTD6eXVTYQR9edsWioq2J/PLYYHo1G0KdWoCBrEwbdTz+fPE77y+eIODvYzdH50SnJjGkylGSqr6f3+/CjLJ4pjbGw4FkCEDsILbA8hy+O/pGPTySpGqTGeTyyoABeMMKZwLSwbkqepgOXPGCRNsc8KWFk7n6csGVWkYoTHjM14XcCbCcRaJ9lIzRSrG0qDz3kiT/TFsPchX8MwAAVE3vBk/T5YzBdWqlbgggT/KoH3Ye96EQCbTYH0P4zjPKP2rLN6L+0XCkzlMI/hK3Vhupj5gixH3gEA0OEUgv+IbAWCxYbD2jNpG2CUzgLTOysOn2TgOvmoK9JOr0gxFo3Iv5Y7nkS4pnUn2U8ar1KIcU70nC+HnTfy6apNvOLQoxmqOc00q7TMhBfzJnG44nQGiALEQRyiI2xhu0uRFJDpcA1SAVYjUNJkNcyRuCTe4uca8U+X2WBUzRdk+PNkX7pmaoleX9gmG0glpAiI0jSf3bE2GNbmOLpVASmDa/jWzEG0ibibn0HLGA4Hxim9JrwyCnIO8DUuq3Usvph1l8/qUaLMwJVokQIBbbqQBPM+RwZxbYHJ9EzPEP1fUXkjvHJA1sSTBOkEk87AeQGCuI8RApB4ZlIkgC8Rsel7HpfFeVyRC6pJDMTJMn4m4HlMfDBq6E06zdiQo6mJN+VhvhuVIi0mzJcS4xGVetTHeaQ9QPA0FtUSTJEqSpjoI5499lsx31FqtdiGqrK1AZZPO9ulugjFXHuGuqvVyq/syab1KAkE+NGLU+QYypZDbc2O+bz3FUoVA1E6srUeQD9k2ZqVRd13MbWmJiT2bE80Khp3d+fyNeCME6fRveIZQuKNPMUO91EU0r5dgLBZFXSdtIBkHeYHXGIbsnX/XCtdx42bVIKkoAdBVTI6eEEkeYvjf8AAu0xqjvJ1ITJAPW9vIcvTBPbqtSq5QEE69Q7t1UyrAyASPZ/JGPPw+vzQzLFKOm6vz+ZSeKPFuLORrlK9FqmXBYBrNTgmYPQbiwv92COGdns/wB4po0awcXUlAo+FUAN8xjb5CpWorT1av20sJN3/edh0Non+EbYcUMoqvTdqequwLIx2pqCJYSYUsYgxMIxnr7nxTD8Sj7w/hOZdAWoijmtBlQ2um+0sVVj3bkxcSL+Yhrl+FZoqC2XIbmNdI/92NNw2KVDvajXIBJPTko25nbqcZfPZmtUqM+plBNgGMAchbywrjFbYZuKS5dmC4p2My9MAVMpWy7mIiqWpMQF1D9oGaDLbPNh1x5r07bY23bZmfNMDsihR8Ax+M/IYymZS+JzdsaUt0Ldjhtw1NIk7t8hywHSoydrC5wfrxGQGw0PimspYi0x5xisVcE0hGJtCgNalUTXUgQSWJLARuTytinPZyuFnu1gSRck3A/DGhptbFZEGDsdvXmPvwFXsNzZhs3xSuXCgaVsTa08oM/n6s6HEKlRLyBsBMjaenn54r7Td5TUlSppizIRyJ3HoSLYXdn+IyppO0vMrI3Bv8efvxZxi4WkPbasYZjN1DJZnY+bHCDirgkT7XX8caOs0bwB64S5iktZ9CqWckwFEkR1jb34OPsKYDw/iT0tWmCrKVdWEhlIggkEEGNiDINxfGg4DxFWq0kUualRhop3kIqmAz7CndiZkmEOkRGM9U4LWViNJ0hgk+ZMALyY+mOl9mezlPKu9SzVW8OoCAqD2UWTtAEnnGHzZIwjYW0NxWekjNUVNIVhAkgtqApRMQCCZEG83IALZzN1DpVtRlKhbcyfCth8DI6Yr7bcW1stKnVpqKZLOdRnUJEQoPsgNI6mN8ZrOZ4vTCd9TBD6yYfYKwIsnr8uuM8McpVJgqujX0s8BoN3Wo9UAAiCompqH8MAfECb4o4v2Qy2cpvU0qKjraohIvHhZlBAfzkTGM9wiulBmIcuxDLambSCCBqYQCVFvToYY5XNEBUC1m0hUBgLOkET9qJI+flBrwcXcRW34E3DsxWYu9kzVI6KyEwKxFtURCsQN9ib2mTqOAqMy7VKpijShipkAsQYBnoN/MkYy3aSGrJWXwkjQwD3YKAVPhifCVmdwR7rMiapQoGZVuxUSZ2uQN7RvijxRb51sEpuqNhU4gtTMd8ylkQaVURtvzgXMT5Ae9llqhdmquQC0bmLDYDyH3+ZwDw/s+KI01a2sifZG5MkATMja/Rha2NZwPI0agIqIx0sWUkm8mI8MbALb16YZR3oz1ydWC8UzivTp0g9kuQqkyb9YHz3OKFy5IslYjkdvkFP1xtctk6aexTRfOBPx3wViygW+A5dsznEuA+AEtqZRcnc3Jn4GPdjAcVy8E461xJyKTkbgHHJuJ1wXM4hlSjKkHJDjLQFSXSPXHwtimrXGKWrnpiDQqPvEaVRqZ7r2wytHWDYfGMNMjmxURXHMXHQ8wfPCVcwwM6iPS398B8P4k4rVIChahLgRYHVeAesn4DDcbQ1Gwp1Ix9q1OtvW31wjXMO27H6fTFike/EuItDOs6OpVwGkQeh5fkYVVcpSRQAihVMiwJHoSCZxegJ2tj7Veml3dQT+8R8huccgoTcQywqBZ8Kd5T9q5M1FEHov15xjQZOkiklVVSSSYUCZ6xhNxDP09BKhjENMEDwsGm9+XIYU57tFmQGUKtF9wT4tiQY1C9xE6YxThKSoarNXXYNmaKcqYNZp2G6qZ5X+pwH2m7WsqFMpDMbGqCIX+QT4m89h54wvFTm3Ig1GMAu/hubwOQ0rePVsCHI5xrEv73pj/u9cOsELTk1opGA2zPemyldRDT+zU+0X2IUx7bc5sMFZVaoV9TSxB+xpudXsgJO7HbafIYRVuEZzUSk6SZgVUAHl7XK/wAMX0uz2caddvWuv0Rj0xZygvvIb4bY3oUqsg1atQidtcbk3M6epsBj3mqKVH/aOgUQAdQEwAObHoBtyGEi9kq/NqV5+2562sh6HB+W7HGxL0/DMwGM/ELOxwssuNdyA8THOVzNBBGqkrEwugzaRAskzM7YY0+KUqBGotJvHdNcT/EZwuy/Z9UIOpZU6rU+kncvH2egw7pcKUmSzzJ8QKg9NN1NrD5XxCXqMS8iP08n4CMt2ppAginUNgAYCxAsBzA8pxoOHdpqhsqaZMmST0HxsMK8vwmiYkM3Ql391lIHMbjmcPuF5SnY6FAkXiTyPqd8JH1cG/spiP00k/Y0/As41QSzD0GG+AOHkAADb0i4sbYPxtwZlkjaNEYOCpnmogYEHYgj444fxoFKtRDurFT7sdi4zxZMtl6tep7NNCxHMxsonmTAHmRj86HtG1Z6j1oBMsTqJJtJG3oLncjfkk6yNSiDItDQ1MTvsJ14xTbTpLEs2keE3MqIv5sPji2pnNJAtvhHFomosPrtYnAeZAUU2mCrg3MSD4WHnY7eWLloM9Ikki42JBiQOXr8/LHrL0qKe0FBNpMSR6sZO+Oi0c1QUudH2Vd/5VgfFyAR6HBFLvm2VE9SXPwGkD4nC3hHEQjmhUMx/hvvqXkD5/h8dBTzS8p+B+7CSXHwTej1lqDAyWLeRAgW5AAet5x7o5BF2UDrA+v448rmwdvvwHmuMorKntFmC7gb+uFVvQNsLzmTDBk/fUgH1EYxHHarPVV2Y/4aFEIsmqmrMPcxY+pHrhpm+M6Aq1KFRW1alAqyC2qRJBEifXCvMqpTUxK5jVDJEALEixFt1/IxfHFrspFUDitAiPwvI29+PZzhkmN/P+by/i+WCuG5LvIAnn92Nnw/sG1WSq7DY/LDS4rs7/kNOkY+hVkCfMm/XUcMBWsb7yP939sC18sUqMrCCpFMj+UKv0xAevlP+n8cZckVdG/HK42HjMA8/wAmRP8AqwRRzSnn/wAn/wC2E1PkTyA+in7ji6iPl8/zpxGWJUNex9RrAkfm5j5eI4Py526/UwDb4HCPLmNvd8x9ww5oESPX79/WGxiyKgjbL+V4+txJ/wAowwygA8tQgGOUkA/Bh/lwoR7ee/nyPvuDjTdl62rLpzKM6H3HUPkwwvp8XxZNXRPNPguSQ2yWY8gPIMWi17kdfrhmKp8/gcVZUAXFrYLFQY9fH6Orlze/8EFmctujkH6Xe0qsKeVRgQB31XSZuCRTp7ETqBcj/pjrjlPDcxR7+mK+ruWdS8QfArGAQd11AEixhTG4wxpUjVpd4ILO5ZtUi2yC0z4Rfa5PXC7g2Td5ZAh1G2piIEmNlPQ/LFvTwWPHx9hpN2Gdus1QNVf1YUgndgJ3GsLPeai7F/EXMFTBtAuYxKbQATJgek/3wveiatUOLKANIm/hIEnoTBNuZxfdFRSbMCxi5F9r739MVaVJCsecKzIMt5MDB5t4hyHNfnhV2nXW1Ixyb7vwwfw2TovZntO9lt/uwt7amFp+pj54SPzk/vAOWyh3Uj4n8Me6FMg2nVPs6oj06j3/AB3wr4Y9R30q5UwTPpyxdkc4ajqrTeb2nYxcYuM0xpVet+9U9xb64EfMP9uo5Ezp1SZG1wSB6zIwJnq5DmnJMREmeU4to5TQTrIaOXwPPHUdQ4pVGqE1KFQuyz4St4/eQGdQixjxDpGz7iDU6uW74xr0qAY33IWRygvfqF9Rh6FSLraDjXcDpNmqTmo7MRKqDtqIkO0XYiec4nkVUxJId9h82iIHdZ01HHL92mfW046Rle29BAwA8x+GOGcJrxPn+AwY2YIM4SWO3ZDcZNoY8Yzne5ms8e1ULfNTgMtYel/gP/HA1GtOs84+qn8MEskz52/34hNVI9DD8iPSAn1v/wB4H3YJoj4fifwbFi0l7unE6mepq6QrUyse5zOPFLaecf8AaPwxGRROwzLnb89D+OGlE2j3fIj6gYUobepj6jDCnVPP1+BB/HGLKh0Mkq9Dz++fox+GG/ZDNkNXp8/C4B5RKN8SV+GM5PLlt9Rgrgea05tI+2rIR6rqHzjA9L9nKifqFeNnRMpnzJUz8DHx2wd34/ewjo1cFCpj20zxlNo//9k="/>
          <p:cNvSpPr>
            <a:spLocks noChangeAspect="1" noChangeArrowheads="1"/>
          </p:cNvSpPr>
          <p:nvPr/>
        </p:nvSpPr>
        <p:spPr bwMode="auto">
          <a:xfrm>
            <a:off x="155575" y="-1233488"/>
            <a:ext cx="17811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Tx/>
              <a:buChar char="•"/>
            </a:pPr>
            <a:endParaRPr kumimoji="0" lang="ja-JP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0" name="TextBox 14"/>
          <p:cNvSpPr txBox="1">
            <a:spLocks noChangeArrowheads="1"/>
          </p:cNvSpPr>
          <p:nvPr/>
        </p:nvSpPr>
        <p:spPr bwMode="auto">
          <a:xfrm>
            <a:off x="4648200" y="1375617"/>
            <a:ext cx="1219200" cy="45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0" lang="en-US" altLang="ja-JP" sz="2000" b="1" dirty="0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 </a:t>
            </a:r>
            <a:r>
              <a:rPr kumimoji="0" lang="en-US" altLang="ja-JP" sz="2000" b="1" dirty="0" smtClean="0">
                <a:solidFill>
                  <a:srgbClr val="FFFFFF"/>
                </a:solidFill>
                <a:latin typeface="ヒラギノ丸ゴ ProN W4"/>
                <a:ea typeface="ヒラギノ丸ゴ ProN W4"/>
                <a:cs typeface="ヒラギノ丸ゴ ProN W4"/>
              </a:rPr>
              <a:t>Subaru</a:t>
            </a:r>
            <a:endParaRPr kumimoji="0" lang="en-US" altLang="ja-JP" sz="2000" b="1" dirty="0">
              <a:solidFill>
                <a:srgbClr val="FFFFFF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91" name="TextBox 14"/>
          <p:cNvSpPr txBox="1">
            <a:spLocks noChangeArrowheads="1"/>
          </p:cNvSpPr>
          <p:nvPr/>
        </p:nvSpPr>
        <p:spPr bwMode="auto">
          <a:xfrm>
            <a:off x="4267200" y="461217"/>
            <a:ext cx="1219200" cy="45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0" lang="en-US" altLang="ja-JP" sz="2000" b="1" dirty="0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 </a:t>
            </a:r>
            <a:r>
              <a:rPr kumimoji="0" lang="en-US" altLang="ja-JP" sz="2000" b="1" dirty="0" smtClean="0">
                <a:solidFill>
                  <a:srgbClr val="FFFF00"/>
                </a:solidFill>
                <a:latin typeface="ヒラギノ丸ゴ ProN W4"/>
                <a:ea typeface="ヒラギノ丸ゴ ProN W4"/>
                <a:cs typeface="ヒラギノ丸ゴ ProN W4"/>
              </a:rPr>
              <a:t>TMT</a:t>
            </a:r>
            <a:endParaRPr kumimoji="0" lang="en-US" altLang="ja-JP" sz="2000" b="1" dirty="0">
              <a:solidFill>
                <a:srgbClr val="FFFF00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92" name="TextBox 14"/>
          <p:cNvSpPr txBox="1">
            <a:spLocks noChangeArrowheads="1"/>
          </p:cNvSpPr>
          <p:nvPr/>
        </p:nvSpPr>
        <p:spPr bwMode="auto">
          <a:xfrm>
            <a:off x="5867400" y="2671017"/>
            <a:ext cx="1219200" cy="45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0" lang="en-US" altLang="ja-JP" sz="2000" b="1" dirty="0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 </a:t>
            </a:r>
            <a:r>
              <a:rPr kumimoji="0" lang="en-US" altLang="ja-JP" sz="2000" b="1" dirty="0" smtClean="0">
                <a:solidFill>
                  <a:srgbClr val="FFFF00"/>
                </a:solidFill>
                <a:latin typeface="ヒラギノ丸ゴ ProN W4"/>
                <a:ea typeface="ヒラギノ丸ゴ ProN W4"/>
                <a:cs typeface="ヒラギノ丸ゴ ProN W4"/>
              </a:rPr>
              <a:t>TAO</a:t>
            </a:r>
            <a:endParaRPr kumimoji="0" lang="en-US" altLang="ja-JP" sz="2000" b="1" dirty="0">
              <a:solidFill>
                <a:srgbClr val="FFFF00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170013" y="71735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0" lang="zh-TW" altLang="en-US" sz="2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光赤外線望遠鏡地上計画</a:t>
            </a:r>
            <a:endParaRPr kumimoji="0" lang="ja-JP" altLang="en-US" sz="24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43" name="Picture 19" descr="http://www.kusastro.kyoto-u.ac.jp/psmt/image/telCG_movi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2205335"/>
            <a:ext cx="1144863" cy="107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14"/>
          <p:cNvSpPr txBox="1">
            <a:spLocks noChangeArrowheads="1"/>
          </p:cNvSpPr>
          <p:nvPr/>
        </p:nvSpPr>
        <p:spPr bwMode="auto">
          <a:xfrm>
            <a:off x="3636382" y="2875605"/>
            <a:ext cx="1219200" cy="45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0" lang="en-US" altLang="ja-JP" sz="2000" b="1" dirty="0" smtClean="0">
                <a:solidFill>
                  <a:srgbClr val="FFFFFF"/>
                </a:solidFill>
                <a:latin typeface="ヒラギノ丸ゴ ProN W4"/>
                <a:ea typeface="ヒラギノ丸ゴ ProN W4"/>
                <a:cs typeface="ヒラギノ丸ゴ ProN W4"/>
              </a:rPr>
              <a:t> </a:t>
            </a:r>
            <a:r>
              <a:rPr kumimoji="0" lang="en-US" altLang="ja-JP" sz="2000" b="1" dirty="0" smtClean="0">
                <a:solidFill>
                  <a:srgbClr val="FFFF00"/>
                </a:solidFill>
                <a:latin typeface="ヒラギノ丸ゴ ProN W4"/>
                <a:ea typeface="ヒラギノ丸ゴ ProN W4"/>
                <a:cs typeface="ヒラギノ丸ゴ ProN W4"/>
              </a:rPr>
              <a:t>Kyoto</a:t>
            </a:r>
            <a:endParaRPr kumimoji="0" lang="en-US" altLang="ja-JP" sz="2000" b="1" dirty="0">
              <a:solidFill>
                <a:srgbClr val="FFFF00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97" name="TextBox 14"/>
          <p:cNvSpPr txBox="1">
            <a:spLocks noChangeArrowheads="1"/>
          </p:cNvSpPr>
          <p:nvPr/>
        </p:nvSpPr>
        <p:spPr bwMode="auto">
          <a:xfrm>
            <a:off x="5618285" y="4839135"/>
            <a:ext cx="1904548" cy="45318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0" lang="en-US" altLang="ja-JP" sz="2000" b="1" dirty="0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 </a:t>
            </a:r>
            <a:r>
              <a:rPr kumimoji="0" lang="en-US" altLang="ja-JP" sz="2000" b="1" dirty="0" err="1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Murikabushi</a:t>
            </a:r>
            <a:endParaRPr kumimoji="0" lang="en-US" altLang="ja-JP" sz="2000" b="1" dirty="0">
              <a:solidFill>
                <a:srgbClr val="000000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42" name="Line 10"/>
          <p:cNvSpPr>
            <a:spLocks noChangeShapeType="1"/>
          </p:cNvSpPr>
          <p:nvPr/>
        </p:nvSpPr>
        <p:spPr bwMode="auto">
          <a:xfrm rot="20160000" flipH="1" flipV="1">
            <a:off x="2862432" y="891380"/>
            <a:ext cx="1213854" cy="496124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arrow" w="med" len="lg"/>
            <a:tailEnd type="arrow" w="med" len="lg"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Tx/>
              <a:buChar char="•"/>
            </a:pPr>
            <a:endParaRPr kumimoji="0" lang="ja-JP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8" name="Text Box 19"/>
          <p:cNvSpPr txBox="1">
            <a:spLocks noChangeArrowheads="1"/>
          </p:cNvSpPr>
          <p:nvPr/>
        </p:nvSpPr>
        <p:spPr bwMode="auto">
          <a:xfrm>
            <a:off x="457200" y="5405735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0" lang="en-US" altLang="ja-JP" sz="2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0" lang="en-US" altLang="ja-JP" sz="2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1</a:t>
            </a:r>
          </a:p>
        </p:txBody>
      </p:sp>
      <p:sp>
        <p:nvSpPr>
          <p:cNvPr id="62" name="TextBox 14"/>
          <p:cNvSpPr txBox="1">
            <a:spLocks noChangeArrowheads="1"/>
          </p:cNvSpPr>
          <p:nvPr/>
        </p:nvSpPr>
        <p:spPr bwMode="auto">
          <a:xfrm>
            <a:off x="3276600" y="3276600"/>
            <a:ext cx="1219200" cy="45318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0" lang="en-US" altLang="ja-JP" sz="2000" b="1" dirty="0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 </a:t>
            </a:r>
            <a:r>
              <a:rPr kumimoji="0" lang="en-US" altLang="ja-JP" sz="2000" b="1" dirty="0" err="1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Nayuta</a:t>
            </a:r>
            <a:endParaRPr kumimoji="0" lang="en-US" altLang="ja-JP" sz="2000" b="1" dirty="0">
              <a:solidFill>
                <a:srgbClr val="000000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65" name="TextBox 14"/>
          <p:cNvSpPr txBox="1">
            <a:spLocks noChangeArrowheads="1"/>
          </p:cNvSpPr>
          <p:nvPr/>
        </p:nvSpPr>
        <p:spPr bwMode="auto">
          <a:xfrm>
            <a:off x="3429000" y="4195017"/>
            <a:ext cx="1219200" cy="45318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0" lang="en-US" altLang="ja-JP" sz="2000" b="1" dirty="0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 Kanata</a:t>
            </a:r>
            <a:endParaRPr kumimoji="0" lang="en-US" altLang="ja-JP" sz="2000" b="1" dirty="0">
              <a:solidFill>
                <a:srgbClr val="000000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77" name="TextBox 14"/>
          <p:cNvSpPr txBox="1">
            <a:spLocks noChangeArrowheads="1"/>
          </p:cNvSpPr>
          <p:nvPr/>
        </p:nvSpPr>
        <p:spPr bwMode="auto">
          <a:xfrm>
            <a:off x="4341223" y="4835816"/>
            <a:ext cx="762000" cy="45318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0" lang="en-US" altLang="ja-JP" sz="2000" b="1" dirty="0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Kiso</a:t>
            </a:r>
            <a:endParaRPr kumimoji="0" lang="en-US" altLang="ja-JP" sz="2000" b="1" dirty="0">
              <a:solidFill>
                <a:srgbClr val="000000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1374540" y="975507"/>
            <a:ext cx="26876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0" lang="ja-JP" altLang="en-US" sz="20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研究</a:t>
            </a:r>
            <a:endParaRPr kumimoji="0" lang="en-US" altLang="ja-JP" sz="20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2902136" y="5428959"/>
            <a:ext cx="26876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0" lang="ja-JP" altLang="en-US" sz="20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教育・人材育成</a:t>
            </a:r>
            <a:endParaRPr kumimoji="0" lang="en-US" altLang="ja-JP" sz="20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5278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正方形/長方形 61"/>
          <p:cNvSpPr/>
          <p:nvPr/>
        </p:nvSpPr>
        <p:spPr bwMode="auto">
          <a:xfrm>
            <a:off x="6515622" y="959595"/>
            <a:ext cx="2399778" cy="79300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Tx/>
              <a:buChar char="•"/>
            </a:pPr>
            <a:endParaRPr kumimoji="0" lang="ja-JP" alt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" name="正方形/長方形 31"/>
          <p:cNvSpPr/>
          <p:nvPr/>
        </p:nvSpPr>
        <p:spPr bwMode="auto">
          <a:xfrm>
            <a:off x="-1" y="685800"/>
            <a:ext cx="7062189" cy="106903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Tx/>
              <a:buChar char="•"/>
            </a:pPr>
            <a:endParaRPr kumimoji="0" lang="ja-JP" alt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正方形/長方形 1"/>
          <p:cNvSpPr/>
          <p:nvPr/>
        </p:nvSpPr>
        <p:spPr bwMode="auto">
          <a:xfrm>
            <a:off x="76200" y="73968"/>
            <a:ext cx="1409178" cy="106903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Tx/>
              <a:buChar char="•"/>
            </a:pPr>
            <a:endParaRPr kumimoji="0" lang="ja-JP" altLang="en-US" smtClean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64" name="直線矢印コネクタ 63"/>
          <p:cNvCxnSpPr/>
          <p:nvPr/>
        </p:nvCxnSpPr>
        <p:spPr bwMode="auto">
          <a:xfrm>
            <a:off x="5334000" y="2057400"/>
            <a:ext cx="0" cy="1447800"/>
          </a:xfrm>
          <a:prstGeom prst="straightConnector1">
            <a:avLst/>
          </a:prstGeom>
          <a:noFill/>
          <a:ln w="88900" cap="flat" cmpd="sng" algn="ctr">
            <a:gradFill flip="none" rotWithShape="1">
              <a:gsLst>
                <a:gs pos="38000">
                  <a:srgbClr val="FF3300"/>
                </a:gs>
                <a:gs pos="67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50" name="直線矢印コネクタ 49"/>
          <p:cNvCxnSpPr/>
          <p:nvPr/>
        </p:nvCxnSpPr>
        <p:spPr bwMode="auto">
          <a:xfrm flipV="1">
            <a:off x="6705600" y="3872257"/>
            <a:ext cx="2362200" cy="31465"/>
          </a:xfrm>
          <a:prstGeom prst="straightConnector1">
            <a:avLst/>
          </a:prstGeom>
          <a:noFill/>
          <a:ln w="139700" cap="flat" cmpd="sng" algn="ctr">
            <a:gradFill flip="none" rotWithShape="1">
              <a:gsLst>
                <a:gs pos="2000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0" name="直線矢印コネクタ 29"/>
          <p:cNvCxnSpPr/>
          <p:nvPr/>
        </p:nvCxnSpPr>
        <p:spPr bwMode="auto">
          <a:xfrm>
            <a:off x="1371600" y="1325562"/>
            <a:ext cx="1864813" cy="0"/>
          </a:xfrm>
          <a:prstGeom prst="straightConnector1">
            <a:avLst/>
          </a:prstGeom>
          <a:noFill/>
          <a:ln w="139700" cap="flat" cmpd="sng" algn="ctr">
            <a:gradFill flip="none" rotWithShape="1">
              <a:gsLst>
                <a:gs pos="2000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3" name="Line 10"/>
          <p:cNvSpPr>
            <a:spLocks noChangeShapeType="1"/>
          </p:cNvSpPr>
          <p:nvPr/>
        </p:nvSpPr>
        <p:spPr bwMode="auto">
          <a:xfrm rot="1440000" flipV="1">
            <a:off x="469738" y="-1347266"/>
            <a:ext cx="8280724" cy="369522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med" len="lg"/>
            <a:tailEnd type="arrow" w="med" len="lg"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Tx/>
              <a:buChar char="•"/>
            </a:pPr>
            <a:endParaRPr kumimoji="0" lang="ja-JP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0" y="3175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0" lang="en-US" altLang="ja-JP" sz="2400" dirty="0" smtClean="0">
                <a:solidFill>
                  <a:srgbClr val="000000"/>
                </a:solidFill>
                <a:cs typeface="Arial" pitchFamily="34" charset="0"/>
              </a:rPr>
              <a:t>2005               10               15               20               25                30</a:t>
            </a:r>
            <a:endParaRPr kumimoji="0" lang="en-US" altLang="ja-JP" sz="24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1" name="Picture 3" descr="enclosur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1350"/>
            <a:ext cx="1405390" cy="933267"/>
          </a:xfrm>
          <a:prstGeom prst="rect">
            <a:avLst/>
          </a:prstGeom>
          <a:noFill/>
        </p:spPr>
      </p:pic>
      <p:pic>
        <p:nvPicPr>
          <p:cNvPr id="12" name="Picture 4" descr="D:\仙台研究\講義\０９天文学２セメ\TMT-2009-Rev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4393" y="3733800"/>
            <a:ext cx="1531207" cy="1066800"/>
          </a:xfrm>
          <a:prstGeom prst="rect">
            <a:avLst/>
          </a:prstGeom>
          <a:noFill/>
        </p:spPr>
      </p:pic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227556" y="1628973"/>
            <a:ext cx="9770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0" lang="en-US" altLang="ja-JP" sz="2000" b="1" dirty="0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Subaru</a:t>
            </a:r>
            <a:endParaRPr kumimoji="0" lang="en-US" altLang="ja-JP" sz="2000" b="1" dirty="0">
              <a:solidFill>
                <a:srgbClr val="000000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6781800" y="4492823"/>
            <a:ext cx="7474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0" lang="en-US" altLang="ja-JP" sz="2000" b="1" dirty="0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TMT</a:t>
            </a:r>
            <a:endParaRPr kumimoji="0" lang="en-US" altLang="ja-JP" sz="2000" b="1" dirty="0">
              <a:solidFill>
                <a:srgbClr val="000000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357887" y="850840"/>
            <a:ext cx="351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0" lang="ja-JP" altLang="en-US" sz="2000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新しい宇宙像を切り開く観測</a:t>
            </a:r>
            <a:endParaRPr lang="ja-JP" altLang="en-US" sz="2000" dirty="0">
              <a:solidFill>
                <a:srgbClr val="0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971800" y="1752600"/>
            <a:ext cx="4207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0" lang="ja-JP" altLang="en-US" sz="2000" b="1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広視野を活かした</a:t>
            </a:r>
            <a:r>
              <a:rPr lang="ja-JP" altLang="en-US" sz="2000" b="1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サーベイ観測</a:t>
            </a:r>
            <a:endParaRPr lang="ja-JP" altLang="en-US" sz="2000" b="1" dirty="0">
              <a:solidFill>
                <a:srgbClr val="0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5" name="TextBox 14"/>
          <p:cNvSpPr txBox="1">
            <a:spLocks noChangeArrowheads="1"/>
          </p:cNvSpPr>
          <p:nvPr/>
        </p:nvSpPr>
        <p:spPr bwMode="auto">
          <a:xfrm>
            <a:off x="3138798" y="2057400"/>
            <a:ext cx="7474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0" lang="en-US" altLang="ja-JP" sz="2000" b="1" dirty="0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HSC</a:t>
            </a:r>
            <a:endParaRPr kumimoji="0" lang="en-US" altLang="ja-JP" sz="2000" b="1" dirty="0">
              <a:solidFill>
                <a:srgbClr val="000000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cxnSp>
        <p:nvCxnSpPr>
          <p:cNvPr id="48" name="直線矢印コネクタ 47"/>
          <p:cNvCxnSpPr/>
          <p:nvPr/>
        </p:nvCxnSpPr>
        <p:spPr bwMode="auto">
          <a:xfrm>
            <a:off x="3236413" y="1327150"/>
            <a:ext cx="5831387" cy="28947"/>
          </a:xfrm>
          <a:prstGeom prst="straightConnector1">
            <a:avLst/>
          </a:prstGeom>
          <a:noFill/>
          <a:ln w="63500" cap="flat" cmpd="sng" algn="ctr">
            <a:gradFill flip="none" rotWithShape="1">
              <a:gsLst>
                <a:gs pos="1000">
                  <a:schemeClr val="accent6"/>
                </a:gs>
                <a:gs pos="51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prstDash val="sysDot"/>
            <a:round/>
            <a:headEnd type="none" w="med" len="med"/>
            <a:tailEnd type="triangle" w="med" len="lg"/>
          </a:ln>
          <a:effectLst/>
        </p:spPr>
      </p:cxnSp>
      <p:sp>
        <p:nvSpPr>
          <p:cNvPr id="53" name="テキスト ボックス 52"/>
          <p:cNvSpPr txBox="1"/>
          <p:nvPr/>
        </p:nvSpPr>
        <p:spPr>
          <a:xfrm>
            <a:off x="4876800" y="33528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0" lang="ja-JP" altLang="en-US" sz="2000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さらに新しい宇宙像を切り開く観測</a:t>
            </a:r>
            <a:endParaRPr lang="ja-JP" altLang="en-US" sz="2000" dirty="0">
              <a:solidFill>
                <a:srgbClr val="0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4" name="TextBox 14"/>
          <p:cNvSpPr txBox="1">
            <a:spLocks noChangeArrowheads="1"/>
          </p:cNvSpPr>
          <p:nvPr/>
        </p:nvSpPr>
        <p:spPr bwMode="auto">
          <a:xfrm>
            <a:off x="4724400" y="2067063"/>
            <a:ext cx="685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0" lang="en-US" altLang="ja-JP" sz="2000" b="1" dirty="0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PFS</a:t>
            </a:r>
            <a:endParaRPr kumimoji="0" lang="en-US" altLang="ja-JP" sz="2000" b="1" dirty="0">
              <a:solidFill>
                <a:srgbClr val="000000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cxnSp>
        <p:nvCxnSpPr>
          <p:cNvPr id="55" name="直線矢印コネクタ 54"/>
          <p:cNvCxnSpPr/>
          <p:nvPr/>
        </p:nvCxnSpPr>
        <p:spPr bwMode="auto">
          <a:xfrm>
            <a:off x="3767464" y="2209800"/>
            <a:ext cx="880736" cy="0"/>
          </a:xfrm>
          <a:prstGeom prst="straightConnector1">
            <a:avLst/>
          </a:prstGeom>
          <a:noFill/>
          <a:ln w="63500" cap="flat" cmpd="sng" algn="ctr">
            <a:gradFill flip="none" rotWithShape="1">
              <a:gsLst>
                <a:gs pos="2000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69" name="テキスト ボックス 68"/>
          <p:cNvSpPr txBox="1"/>
          <p:nvPr/>
        </p:nvSpPr>
        <p:spPr>
          <a:xfrm>
            <a:off x="4045808" y="2952690"/>
            <a:ext cx="130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0" lang="ja-JP" altLang="en-US" sz="2000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強い連携</a:t>
            </a:r>
            <a:endParaRPr lang="ja-JP" altLang="en-US" sz="2000" dirty="0">
              <a:solidFill>
                <a:srgbClr val="0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3074918" y="1403350"/>
            <a:ext cx="3097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ja-JP" altLang="en-US" sz="2000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目的を絞った観測研究</a:t>
            </a:r>
            <a:endParaRPr lang="ja-JP" altLang="en-US" sz="2000" dirty="0">
              <a:solidFill>
                <a:srgbClr val="0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518476" y="3962400"/>
            <a:ext cx="2739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ja-JP" altLang="en-US" sz="2000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新技術による装置開発</a:t>
            </a:r>
            <a:endParaRPr lang="ja-JP" altLang="en-US" sz="2000" dirty="0">
              <a:solidFill>
                <a:srgbClr val="0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37" name="直線矢印コネクタ 36"/>
          <p:cNvCxnSpPr/>
          <p:nvPr/>
        </p:nvCxnSpPr>
        <p:spPr bwMode="auto">
          <a:xfrm>
            <a:off x="5489026" y="6019800"/>
            <a:ext cx="3545110" cy="1488"/>
          </a:xfrm>
          <a:prstGeom prst="straightConnector1">
            <a:avLst/>
          </a:prstGeom>
          <a:noFill/>
          <a:ln w="139700" cap="flat" cmpd="sng" algn="ctr">
            <a:gradFill flip="none" rotWithShape="1">
              <a:gsLst>
                <a:gs pos="2000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9" name="TextBox 14"/>
          <p:cNvSpPr txBox="1">
            <a:spLocks noChangeArrowheads="1"/>
          </p:cNvSpPr>
          <p:nvPr/>
        </p:nvSpPr>
        <p:spPr bwMode="auto">
          <a:xfrm>
            <a:off x="4754788" y="5867400"/>
            <a:ext cx="11126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0" lang="en-US" altLang="ja-JP" sz="2000" b="1" dirty="0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AIRT</a:t>
            </a:r>
            <a:endParaRPr kumimoji="0" lang="en-US" altLang="ja-JP" sz="2000" b="1" dirty="0">
              <a:solidFill>
                <a:srgbClr val="000000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cxnSp>
        <p:nvCxnSpPr>
          <p:cNvPr id="40" name="直線矢印コネクタ 39"/>
          <p:cNvCxnSpPr/>
          <p:nvPr/>
        </p:nvCxnSpPr>
        <p:spPr bwMode="auto">
          <a:xfrm>
            <a:off x="5486400" y="6477000"/>
            <a:ext cx="3547736" cy="1488"/>
          </a:xfrm>
          <a:prstGeom prst="straightConnector1">
            <a:avLst/>
          </a:prstGeom>
          <a:noFill/>
          <a:ln w="139700" cap="flat" cmpd="sng" algn="ctr">
            <a:gradFill flip="none" rotWithShape="1">
              <a:gsLst>
                <a:gs pos="2000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46" name="TextBox 14"/>
          <p:cNvSpPr txBox="1">
            <a:spLocks noChangeArrowheads="1"/>
          </p:cNvSpPr>
          <p:nvPr/>
        </p:nvSpPr>
        <p:spPr bwMode="auto">
          <a:xfrm>
            <a:off x="4442228" y="6324600"/>
            <a:ext cx="15775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0" lang="en-US" altLang="ja-JP" sz="2000" b="1" dirty="0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SGMAP</a:t>
            </a:r>
            <a:endParaRPr kumimoji="0" lang="en-US" altLang="ja-JP" sz="2000" b="1" dirty="0">
              <a:solidFill>
                <a:srgbClr val="000000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cxnSp>
        <p:nvCxnSpPr>
          <p:cNvPr id="47" name="直線矢印コネクタ 46"/>
          <p:cNvCxnSpPr/>
          <p:nvPr/>
        </p:nvCxnSpPr>
        <p:spPr bwMode="auto">
          <a:xfrm>
            <a:off x="4800600" y="5105400"/>
            <a:ext cx="4233536" cy="1488"/>
          </a:xfrm>
          <a:prstGeom prst="straightConnector1">
            <a:avLst/>
          </a:prstGeom>
          <a:noFill/>
          <a:ln w="139700" cap="flat" cmpd="sng" algn="ctr">
            <a:gradFill flip="none" rotWithShape="1">
              <a:gsLst>
                <a:gs pos="2000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49" name="TextBox 14"/>
          <p:cNvSpPr txBox="1">
            <a:spLocks noChangeArrowheads="1"/>
          </p:cNvSpPr>
          <p:nvPr/>
        </p:nvSpPr>
        <p:spPr bwMode="auto">
          <a:xfrm>
            <a:off x="3453125" y="4953000"/>
            <a:ext cx="13474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0" lang="ja-JP" altLang="en-US" sz="2000" b="1" dirty="0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京大望遠鏡</a:t>
            </a:r>
            <a:endParaRPr kumimoji="0" lang="en-US" altLang="ja-JP" sz="2000" b="1" dirty="0">
              <a:solidFill>
                <a:srgbClr val="000000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cxnSp>
        <p:nvCxnSpPr>
          <p:cNvPr id="51" name="直線矢印コネクタ 50"/>
          <p:cNvCxnSpPr/>
          <p:nvPr/>
        </p:nvCxnSpPr>
        <p:spPr bwMode="auto">
          <a:xfrm>
            <a:off x="5058950" y="5561012"/>
            <a:ext cx="3975186" cy="0"/>
          </a:xfrm>
          <a:prstGeom prst="straightConnector1">
            <a:avLst/>
          </a:prstGeom>
          <a:noFill/>
          <a:ln w="139700" cap="flat" cmpd="sng" algn="ctr">
            <a:gradFill flip="none" rotWithShape="1">
              <a:gsLst>
                <a:gs pos="2000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52" name="TextBox 14"/>
          <p:cNvSpPr txBox="1">
            <a:spLocks noChangeArrowheads="1"/>
          </p:cNvSpPr>
          <p:nvPr/>
        </p:nvSpPr>
        <p:spPr bwMode="auto">
          <a:xfrm>
            <a:off x="4443725" y="5407223"/>
            <a:ext cx="13474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0" lang="en-US" altLang="ja-JP" sz="2000" b="1" dirty="0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TAO</a:t>
            </a:r>
            <a:endParaRPr kumimoji="0" lang="en-US" altLang="ja-JP" sz="2000" b="1" dirty="0">
              <a:solidFill>
                <a:srgbClr val="000000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486400" y="23622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0" lang="ja-JP" altLang="en-US" sz="2000" b="1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高解像度を活かした</a:t>
            </a:r>
            <a:r>
              <a:rPr lang="ja-JP" altLang="en-US" sz="2000" b="1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戦略的観測</a:t>
            </a:r>
            <a:endParaRPr lang="ja-JP" altLang="en-US" sz="2000" b="1" dirty="0">
              <a:solidFill>
                <a:srgbClr val="0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61" name="直線矢印コネクタ 60"/>
          <p:cNvCxnSpPr/>
          <p:nvPr/>
        </p:nvCxnSpPr>
        <p:spPr bwMode="auto">
          <a:xfrm>
            <a:off x="7391400" y="2667000"/>
            <a:ext cx="0" cy="762000"/>
          </a:xfrm>
          <a:prstGeom prst="straightConnector1">
            <a:avLst/>
          </a:prstGeom>
          <a:noFill/>
          <a:ln w="88900" cap="flat" cmpd="sng" algn="ctr">
            <a:gradFill flip="none" rotWithShape="1">
              <a:gsLst>
                <a:gs pos="38000">
                  <a:srgbClr val="FF3300"/>
                </a:gs>
                <a:gs pos="67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60" name="TextBox 14"/>
          <p:cNvSpPr txBox="1">
            <a:spLocks noChangeArrowheads="1"/>
          </p:cNvSpPr>
          <p:nvPr/>
        </p:nvSpPr>
        <p:spPr bwMode="auto">
          <a:xfrm>
            <a:off x="5791200" y="2667000"/>
            <a:ext cx="18013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0" lang="en-US" altLang="ja-JP" sz="2000" b="1" dirty="0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ULTIMATE</a:t>
            </a:r>
            <a:endParaRPr kumimoji="0" lang="en-US" altLang="ja-JP" sz="2000" b="1" dirty="0">
              <a:solidFill>
                <a:srgbClr val="000000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25" name="左大かっこ 24"/>
          <p:cNvSpPr/>
          <p:nvPr/>
        </p:nvSpPr>
        <p:spPr bwMode="auto">
          <a:xfrm>
            <a:off x="3276600" y="4800600"/>
            <a:ext cx="411010" cy="1831777"/>
          </a:xfrm>
          <a:prstGeom prst="leftBracket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Tx/>
              <a:buChar char="•"/>
            </a:pPr>
            <a:endParaRPr kumimoji="0" lang="ja-JP" alt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2" name="屈折矢印 71"/>
          <p:cNvSpPr/>
          <p:nvPr/>
        </p:nvSpPr>
        <p:spPr bwMode="auto">
          <a:xfrm rot="5400000" flipH="1">
            <a:off x="1701050" y="4215650"/>
            <a:ext cx="1016456" cy="610644"/>
          </a:xfrm>
          <a:prstGeom prst="bentUpArrow">
            <a:avLst>
              <a:gd name="adj1" fmla="val 14437"/>
              <a:gd name="adj2" fmla="val 19459"/>
              <a:gd name="adj3" fmla="val 50000"/>
            </a:avLst>
          </a:prstGeom>
          <a:gradFill>
            <a:gsLst>
              <a:gs pos="0">
                <a:srgbClr val="00990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gradFill>
              <a:gsLst>
                <a:gs pos="0">
                  <a:srgbClr val="009900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kumimoji="0" lang="ja-JP" altLang="en-US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5" name="屈折矢印 74"/>
          <p:cNvSpPr/>
          <p:nvPr/>
        </p:nvSpPr>
        <p:spPr bwMode="auto">
          <a:xfrm rot="5400000">
            <a:off x="1790178" y="5142978"/>
            <a:ext cx="838200" cy="610644"/>
          </a:xfrm>
          <a:prstGeom prst="bentUpArrow">
            <a:avLst>
              <a:gd name="adj1" fmla="val 14437"/>
              <a:gd name="adj2" fmla="val 19459"/>
              <a:gd name="adj3" fmla="val 50000"/>
            </a:avLst>
          </a:prstGeom>
          <a:gradFill>
            <a:gsLst>
              <a:gs pos="0">
                <a:srgbClr val="00990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gradFill>
              <a:gsLst>
                <a:gs pos="0">
                  <a:srgbClr val="009900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kumimoji="0" lang="ja-JP" altLang="en-US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27556" y="47244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kumimoji="0" lang="ja-JP" altLang="en-US" sz="2000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人材育成・</a:t>
            </a:r>
            <a:r>
              <a:rPr kumimoji="0" lang="ja-JP" altLang="en-US" sz="2000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連携</a:t>
            </a:r>
            <a:endParaRPr lang="ja-JP" altLang="en-US" sz="2000" dirty="0">
              <a:solidFill>
                <a:srgbClr val="0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76200" y="64008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ja-JP" altLang="en-US" sz="2000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各大学における望遠鏡計画</a:t>
            </a:r>
            <a:r>
              <a:rPr lang="en-US" altLang="ja-JP" sz="2000" dirty="0" smtClean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…</a:t>
            </a:r>
            <a:endParaRPr lang="ja-JP" altLang="en-US" sz="2000" dirty="0">
              <a:solidFill>
                <a:srgbClr val="FFFFFF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63" name="直線矢印コネクタ 62"/>
          <p:cNvCxnSpPr/>
          <p:nvPr/>
        </p:nvCxnSpPr>
        <p:spPr bwMode="auto">
          <a:xfrm flipV="1">
            <a:off x="5334000" y="2181255"/>
            <a:ext cx="3700136" cy="28545"/>
          </a:xfrm>
          <a:prstGeom prst="straightConnector1">
            <a:avLst/>
          </a:prstGeom>
          <a:noFill/>
          <a:ln w="63500" cap="flat" cmpd="sng" algn="ctr">
            <a:gradFill flip="none" rotWithShape="1">
              <a:gsLst>
                <a:gs pos="2000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6" name="直線矢印コネクタ 65"/>
          <p:cNvCxnSpPr/>
          <p:nvPr/>
        </p:nvCxnSpPr>
        <p:spPr bwMode="auto">
          <a:xfrm>
            <a:off x="7217732" y="2790855"/>
            <a:ext cx="1892604" cy="1"/>
          </a:xfrm>
          <a:prstGeom prst="straightConnector1">
            <a:avLst/>
          </a:prstGeom>
          <a:noFill/>
          <a:ln w="63500" cap="flat" cmpd="sng" algn="ctr">
            <a:gradFill flip="none" rotWithShape="1">
              <a:gsLst>
                <a:gs pos="20000">
                  <a:schemeClr val="accent6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7" name="直線コネクタ 66"/>
          <p:cNvCxnSpPr/>
          <p:nvPr/>
        </p:nvCxnSpPr>
        <p:spPr bwMode="auto">
          <a:xfrm>
            <a:off x="7010400" y="641350"/>
            <a:ext cx="0" cy="621665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直線コネクタ 76"/>
          <p:cNvCxnSpPr/>
          <p:nvPr/>
        </p:nvCxnSpPr>
        <p:spPr bwMode="auto">
          <a:xfrm>
            <a:off x="5410200" y="641350"/>
            <a:ext cx="0" cy="621665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直線コネクタ 77"/>
          <p:cNvCxnSpPr/>
          <p:nvPr/>
        </p:nvCxnSpPr>
        <p:spPr bwMode="auto">
          <a:xfrm>
            <a:off x="3810000" y="609600"/>
            <a:ext cx="0" cy="621665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直線コネクタ 79"/>
          <p:cNvCxnSpPr/>
          <p:nvPr/>
        </p:nvCxnSpPr>
        <p:spPr bwMode="auto">
          <a:xfrm>
            <a:off x="2209800" y="609600"/>
            <a:ext cx="0" cy="621665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70244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251520" y="116634"/>
            <a:ext cx="8712968" cy="680540"/>
          </a:xfrm>
        </p:spPr>
        <p:txBody>
          <a:bodyPr>
            <a:normAutofit fontScale="90000"/>
          </a:bodyPr>
          <a:lstStyle/>
          <a:p>
            <a:r>
              <a:rPr lang="ja-JP" altLang="en-US" sz="2700" dirty="0"/>
              <a:t>光赤天連</a:t>
            </a:r>
            <a:r>
              <a:rPr lang="ja-JP" altLang="en-US" sz="2700" dirty="0" smtClean="0"/>
              <a:t>シンポ</a:t>
            </a:r>
            <a:r>
              <a:rPr lang="ja-JP" altLang="en-US" sz="3100" dirty="0" smtClean="0"/>
              <a:t>「</a:t>
            </a:r>
            <a:r>
              <a:rPr lang="ja-JP" altLang="en-US" sz="3100" dirty="0"/>
              <a:t>光赤外将来計画：将来計画のとりまとめ」 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664654" y="797174"/>
            <a:ext cx="7886700" cy="6060826"/>
          </a:xfrm>
        </p:spPr>
        <p:txBody>
          <a:bodyPr>
            <a:normAutofit fontScale="92500" lnSpcReduction="20000"/>
          </a:bodyPr>
          <a:lstStyle/>
          <a:p>
            <a:pPr marL="342900" lvl="1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1700" dirty="0">
                <a:latin typeface="Cambria Math" panose="02040503050406030204" pitchFamily="18" charset="0"/>
              </a:rPr>
              <a:t>　</a:t>
            </a:r>
            <a:r>
              <a:rPr lang="en-US" altLang="ja-JP" sz="1700" dirty="0">
                <a:latin typeface="Cambria Math" panose="02040503050406030204" pitchFamily="18" charset="0"/>
              </a:rPr>
              <a:t>2016</a:t>
            </a:r>
            <a:r>
              <a:rPr lang="ja-JP" altLang="en-US" sz="1700" dirty="0">
                <a:latin typeface="Cambria Math" panose="02040503050406030204" pitchFamily="18" charset="0"/>
              </a:rPr>
              <a:t>年</a:t>
            </a:r>
            <a:r>
              <a:rPr lang="en-US" altLang="ja-JP" sz="1700" dirty="0">
                <a:latin typeface="Cambria Math" panose="02040503050406030204" pitchFamily="18" charset="0"/>
              </a:rPr>
              <a:t>2</a:t>
            </a:r>
            <a:r>
              <a:rPr lang="ja-JP" altLang="en-US" sz="1700" dirty="0">
                <a:latin typeface="Cambria Math" panose="02040503050406030204" pitchFamily="18" charset="0"/>
              </a:rPr>
              <a:t>月</a:t>
            </a:r>
            <a:r>
              <a:rPr lang="en-US" altLang="ja-JP" sz="1700" dirty="0">
                <a:latin typeface="Cambria Math" panose="02040503050406030204" pitchFamily="18" charset="0"/>
              </a:rPr>
              <a:t>9</a:t>
            </a:r>
            <a:r>
              <a:rPr lang="ja-JP" altLang="en-US" sz="1700" dirty="0">
                <a:latin typeface="Cambria Math" panose="02040503050406030204" pitchFamily="18" charset="0"/>
              </a:rPr>
              <a:t>日</a:t>
            </a:r>
            <a:r>
              <a:rPr lang="en-US" altLang="ja-JP" sz="1700" dirty="0">
                <a:latin typeface="Cambria Math" panose="02040503050406030204" pitchFamily="18" charset="0"/>
              </a:rPr>
              <a:t>(</a:t>
            </a:r>
            <a:r>
              <a:rPr lang="ja-JP" altLang="en-US" sz="1700" dirty="0">
                <a:latin typeface="Cambria Math" panose="02040503050406030204" pitchFamily="18" charset="0"/>
              </a:rPr>
              <a:t>火</a:t>
            </a:r>
            <a:r>
              <a:rPr lang="en-US" altLang="ja-JP" sz="1700" dirty="0">
                <a:latin typeface="Cambria Math" panose="02040503050406030204" pitchFamily="18" charset="0"/>
              </a:rPr>
              <a:t>) 11:00 - 2</a:t>
            </a:r>
            <a:r>
              <a:rPr lang="ja-JP" altLang="en-US" sz="1700" dirty="0">
                <a:latin typeface="Cambria Math" panose="02040503050406030204" pitchFamily="18" charset="0"/>
              </a:rPr>
              <a:t>月</a:t>
            </a:r>
            <a:r>
              <a:rPr lang="en-US" altLang="ja-JP" sz="1700" dirty="0">
                <a:latin typeface="Cambria Math" panose="02040503050406030204" pitchFamily="18" charset="0"/>
              </a:rPr>
              <a:t>10</a:t>
            </a:r>
            <a:r>
              <a:rPr lang="ja-JP" altLang="en-US" sz="1700" dirty="0">
                <a:latin typeface="Cambria Math" panose="02040503050406030204" pitchFamily="18" charset="0"/>
              </a:rPr>
              <a:t>日</a:t>
            </a:r>
            <a:r>
              <a:rPr lang="en-US" altLang="ja-JP" sz="1700" dirty="0">
                <a:latin typeface="Cambria Math" panose="02040503050406030204" pitchFamily="18" charset="0"/>
              </a:rPr>
              <a:t>(</a:t>
            </a:r>
            <a:r>
              <a:rPr lang="ja-JP" altLang="en-US" sz="1700" dirty="0">
                <a:latin typeface="Cambria Math" panose="02040503050406030204" pitchFamily="18" charset="0"/>
              </a:rPr>
              <a:t>水</a:t>
            </a:r>
            <a:r>
              <a:rPr lang="en-US" altLang="ja-JP" sz="1700" dirty="0">
                <a:latin typeface="Cambria Math" panose="02040503050406030204" pitchFamily="18" charset="0"/>
              </a:rPr>
              <a:t>) 16:00</a:t>
            </a:r>
          </a:p>
          <a:p>
            <a:pPr marL="342900" lvl="1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1700" dirty="0">
                <a:latin typeface="Cambria Math" panose="02040503050406030204" pitchFamily="18" charset="0"/>
              </a:rPr>
              <a:t>　国立天文台 三鷹キャンパス すばる棟 </a:t>
            </a:r>
            <a:r>
              <a:rPr lang="ja-JP" altLang="en-US" sz="1700" dirty="0" smtClean="0">
                <a:latin typeface="Cambria Math" panose="02040503050406030204" pitchFamily="18" charset="0"/>
              </a:rPr>
              <a:t>大セミナー室</a:t>
            </a:r>
            <a:endParaRPr lang="en-US" altLang="ja-JP" sz="1700" dirty="0" smtClean="0">
              <a:latin typeface="Cambria Math" panose="02040503050406030204" pitchFamily="18" charset="0"/>
            </a:endParaRPr>
          </a:p>
          <a:p>
            <a:pPr marL="342900" lvl="1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ja-JP" altLang="en-US" dirty="0">
              <a:latin typeface="Cambria Math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dirty="0" smtClean="0">
                <a:latin typeface="Cambria Math" panose="02040503050406030204" pitchFamily="18" charset="0"/>
              </a:rPr>
              <a:t>プログラム</a:t>
            </a:r>
            <a:r>
              <a:rPr lang="en-US" altLang="ja-JP" dirty="0" smtClean="0">
                <a:latin typeface="Cambria Math" panose="02040503050406030204" pitchFamily="18" charset="0"/>
              </a:rPr>
              <a:t>【2/9</a:t>
            </a:r>
            <a:r>
              <a:rPr lang="ja-JP" altLang="en-US" dirty="0" smtClean="0">
                <a:latin typeface="Cambria Math" panose="02040503050406030204" pitchFamily="18" charset="0"/>
              </a:rPr>
              <a:t>（火）</a:t>
            </a:r>
            <a:r>
              <a:rPr lang="en-US" altLang="ja-JP" dirty="0" smtClean="0">
                <a:latin typeface="Cambria Math" panose="02040503050406030204" pitchFamily="18" charset="0"/>
              </a:rPr>
              <a:t>】</a:t>
            </a:r>
            <a:r>
              <a:rPr lang="ja-JP" altLang="en-US" dirty="0" smtClean="0">
                <a:latin typeface="Cambria Math" panose="02040503050406030204" pitchFamily="18" charset="0"/>
              </a:rPr>
              <a:t>：</a:t>
            </a:r>
            <a:endParaRPr lang="en-US" altLang="ja-JP" dirty="0" smtClean="0">
              <a:latin typeface="Cambria Math" panose="02040503050406030204" pitchFamily="18" charset="0"/>
            </a:endParaRPr>
          </a:p>
          <a:p>
            <a:pPr marL="6858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ja-JP" altLang="en-US" sz="2000" dirty="0" smtClean="0"/>
              <a:t>本シンポジウム</a:t>
            </a:r>
            <a:r>
              <a:rPr lang="ja-JP" altLang="en-US" sz="2000" dirty="0"/>
              <a:t>の目的、諸情勢</a:t>
            </a:r>
          </a:p>
          <a:p>
            <a:pPr marL="1028700" lvl="2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ja-JP" sz="1700" dirty="0" smtClean="0"/>
              <a:t>11:00-11:20   </a:t>
            </a:r>
            <a:r>
              <a:rPr lang="ja-JP" altLang="en-US" sz="1700" dirty="0"/>
              <a:t>趣旨説明／光赤外天文学を取り巻く状況　　（伊藤</a:t>
            </a:r>
            <a:r>
              <a:rPr lang="ja-JP" altLang="en-US" sz="1700" dirty="0" smtClean="0"/>
              <a:t>）</a:t>
            </a:r>
            <a:endParaRPr lang="ja-JP" altLang="en-US" sz="2000" dirty="0"/>
          </a:p>
          <a:p>
            <a:pPr marL="685800" lvl="1" indent="-3429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ja-JP" altLang="en-US" sz="2000" dirty="0" smtClean="0"/>
              <a:t>将来</a:t>
            </a:r>
            <a:r>
              <a:rPr lang="ja-JP" altLang="en-US" sz="2000" dirty="0"/>
              <a:t>計画報告書</a:t>
            </a:r>
          </a:p>
          <a:p>
            <a:pPr marL="6858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1700" dirty="0"/>
              <a:t> </a:t>
            </a:r>
            <a:r>
              <a:rPr lang="en-US" altLang="ja-JP" sz="1700" dirty="0"/>
              <a:t>2-1. </a:t>
            </a:r>
            <a:r>
              <a:rPr lang="ja-JP" altLang="en-US" sz="1700" dirty="0"/>
              <a:t>経緯状況</a:t>
            </a:r>
          </a:p>
          <a:p>
            <a:pPr marL="6858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1700" dirty="0"/>
              <a:t>    </a:t>
            </a:r>
            <a:r>
              <a:rPr lang="en-US" altLang="ja-JP" sz="1700" dirty="0" smtClean="0"/>
              <a:t>11:20-11:50    </a:t>
            </a:r>
            <a:r>
              <a:rPr lang="ja-JP" altLang="en-US" sz="1700" dirty="0"/>
              <a:t>将来検討書：</a:t>
            </a:r>
            <a:r>
              <a:rPr lang="ja-JP" altLang="en-US" sz="1700" b="1" dirty="0">
                <a:solidFill>
                  <a:srgbClr val="00B050"/>
                </a:solidFill>
              </a:rPr>
              <a:t>経緯・全体状況</a:t>
            </a:r>
            <a:r>
              <a:rPr lang="ja-JP" altLang="en-US" sz="1700" dirty="0"/>
              <a:t>　　（松原）</a:t>
            </a:r>
          </a:p>
          <a:p>
            <a:pPr marL="6858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1700" dirty="0" smtClean="0"/>
              <a:t> </a:t>
            </a:r>
            <a:r>
              <a:rPr lang="en-US" altLang="ja-JP" sz="1700" dirty="0"/>
              <a:t>2-2. 2020</a:t>
            </a:r>
            <a:r>
              <a:rPr lang="ja-JP" altLang="en-US" sz="1700" dirty="0"/>
              <a:t>年代に取り組むべきサイエンス課題</a:t>
            </a:r>
          </a:p>
          <a:p>
            <a:pPr marL="6858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1700" dirty="0"/>
              <a:t>    </a:t>
            </a:r>
            <a:r>
              <a:rPr lang="en-US" altLang="ja-JP" sz="1700" dirty="0"/>
              <a:t>13:00-13:20    </a:t>
            </a:r>
            <a:r>
              <a:rPr lang="ja-JP" altLang="en-US" sz="1700" dirty="0"/>
              <a:t>サイエンス </a:t>
            </a:r>
            <a:r>
              <a:rPr lang="en-US" altLang="ja-JP" sz="1700" dirty="0"/>
              <a:t>Executive Summary</a:t>
            </a:r>
            <a:r>
              <a:rPr lang="ja-JP" altLang="en-US" sz="1700" dirty="0"/>
              <a:t>　 （吉田）</a:t>
            </a:r>
          </a:p>
          <a:p>
            <a:pPr marL="6858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1700" dirty="0"/>
              <a:t>    </a:t>
            </a:r>
            <a:r>
              <a:rPr lang="en-US" altLang="ja-JP" sz="1700" dirty="0"/>
              <a:t>13:20-13:40    </a:t>
            </a:r>
            <a:r>
              <a:rPr lang="ja-JP" altLang="en-US" sz="1700" dirty="0"/>
              <a:t>宇宙論・構造形成　（高田）</a:t>
            </a:r>
          </a:p>
          <a:p>
            <a:pPr marL="6858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1700" dirty="0"/>
              <a:t>    </a:t>
            </a:r>
            <a:r>
              <a:rPr lang="en-US" altLang="ja-JP" sz="1700" dirty="0"/>
              <a:t>13:40-14:00    </a:t>
            </a:r>
            <a:r>
              <a:rPr lang="ja-JP" altLang="en-US" sz="1700" dirty="0"/>
              <a:t>銀河・銀河団・</a:t>
            </a:r>
            <a:r>
              <a:rPr lang="en-US" altLang="ja-JP" sz="1700" dirty="0"/>
              <a:t>SMBH/AGN</a:t>
            </a:r>
            <a:r>
              <a:rPr lang="ja-JP" altLang="en-US" sz="1700" dirty="0"/>
              <a:t>　（柏川）</a:t>
            </a:r>
          </a:p>
          <a:p>
            <a:pPr marL="6858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1700" dirty="0"/>
              <a:t>    </a:t>
            </a:r>
            <a:r>
              <a:rPr lang="en-US" altLang="ja-JP" sz="1700" dirty="0"/>
              <a:t>14:00-14:20    </a:t>
            </a:r>
            <a:r>
              <a:rPr lang="ja-JP" altLang="en-US" sz="1700" dirty="0"/>
              <a:t>銀河系・局所銀河・近傍銀河　（左近）</a:t>
            </a:r>
          </a:p>
          <a:p>
            <a:pPr marL="6858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1700" dirty="0"/>
              <a:t>    </a:t>
            </a:r>
            <a:r>
              <a:rPr lang="en-US" altLang="ja-JP" sz="1700" dirty="0"/>
              <a:t>14:20-14:40   </a:t>
            </a:r>
            <a:r>
              <a:rPr lang="ja-JP" altLang="en-US" sz="1700" dirty="0"/>
              <a:t>恒星物理　（橋本）</a:t>
            </a:r>
          </a:p>
          <a:p>
            <a:pPr marL="6858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1700" dirty="0"/>
              <a:t>    </a:t>
            </a:r>
            <a:r>
              <a:rPr lang="en-US" altLang="ja-JP" sz="1700" dirty="0"/>
              <a:t>14:40-15:00   </a:t>
            </a:r>
            <a:r>
              <a:rPr lang="ja-JP" altLang="en-US" sz="1700" dirty="0"/>
              <a:t>星惑星系形成・系外惑星・太陽系（深川）</a:t>
            </a:r>
          </a:p>
          <a:p>
            <a:pPr marL="6858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1700" dirty="0"/>
              <a:t>    </a:t>
            </a:r>
            <a:r>
              <a:rPr lang="en-US" altLang="ja-JP" sz="1700" dirty="0"/>
              <a:t>15:00-15:15</a:t>
            </a:r>
            <a:r>
              <a:rPr lang="ja-JP" altLang="en-US" sz="1700" dirty="0"/>
              <a:t>　　休憩</a:t>
            </a:r>
          </a:p>
          <a:p>
            <a:pPr marL="6858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1700" dirty="0"/>
              <a:t>    </a:t>
            </a:r>
            <a:r>
              <a:rPr lang="en-US" altLang="ja-JP" sz="1700" dirty="0"/>
              <a:t>15:15-16:00    ★</a:t>
            </a:r>
            <a:r>
              <a:rPr lang="ja-JP" altLang="en-US" sz="1700" dirty="0"/>
              <a:t>議論　～サイエンス課題のとりまとめはこれで良いか？～</a:t>
            </a:r>
          </a:p>
          <a:p>
            <a:pPr marL="6858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1700" dirty="0"/>
              <a:t>2-3. 2020</a:t>
            </a:r>
            <a:r>
              <a:rPr lang="ja-JP" altLang="en-US" sz="1700" dirty="0"/>
              <a:t>年代のスペース・地上計画</a:t>
            </a:r>
          </a:p>
          <a:p>
            <a:pPr marL="6858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1700" dirty="0"/>
              <a:t>    </a:t>
            </a:r>
            <a:r>
              <a:rPr lang="en-US" altLang="ja-JP" sz="1700" dirty="0"/>
              <a:t>16:00-16:30   </a:t>
            </a:r>
            <a:r>
              <a:rPr lang="ja-JP" altLang="en-US" sz="1700" dirty="0"/>
              <a:t>スペース将来計画の推進　（山田）</a:t>
            </a:r>
          </a:p>
          <a:p>
            <a:pPr marL="6858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1700" dirty="0"/>
              <a:t>    </a:t>
            </a:r>
            <a:r>
              <a:rPr lang="en-US" altLang="ja-JP" sz="1700" dirty="0"/>
              <a:t>16:30-17:00   </a:t>
            </a:r>
            <a:r>
              <a:rPr lang="ja-JP" altLang="en-US" sz="1700" dirty="0" smtClean="0"/>
              <a:t>地上</a:t>
            </a:r>
            <a:r>
              <a:rPr lang="ja-JP" altLang="en-US" sz="1700" dirty="0"/>
              <a:t>将来計画の推進　</a:t>
            </a:r>
            <a:r>
              <a:rPr lang="en-US" altLang="ja-JP" sz="1700" dirty="0"/>
              <a:t>(</a:t>
            </a:r>
            <a:r>
              <a:rPr lang="ja-JP" altLang="en-US" sz="1700" dirty="0"/>
              <a:t>柏川）</a:t>
            </a:r>
          </a:p>
          <a:p>
            <a:pPr marL="6858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1700" dirty="0"/>
              <a:t>    </a:t>
            </a:r>
            <a:r>
              <a:rPr lang="en-US" altLang="ja-JP" sz="1700" dirty="0"/>
              <a:t>17:00-17:45   ★</a:t>
            </a:r>
            <a:r>
              <a:rPr lang="ja-JP" altLang="en-US" sz="1700" dirty="0"/>
              <a:t>議論　～スペースと地上のロードマップはこれでよいか？</a:t>
            </a:r>
            <a:r>
              <a:rPr lang="ja-JP" altLang="en-US" sz="1700" dirty="0" smtClean="0"/>
              <a:t>～</a:t>
            </a:r>
            <a:endParaRPr lang="ja-JP" altLang="en-US" sz="2000" dirty="0"/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2000" dirty="0"/>
              <a:t>    </a:t>
            </a:r>
            <a:r>
              <a:rPr lang="en-US" altLang="ja-JP" sz="2000" dirty="0"/>
              <a:t>18:15-</a:t>
            </a:r>
            <a:r>
              <a:rPr lang="ja-JP" altLang="en-US" sz="2000" dirty="0"/>
              <a:t>　　　懇親会</a:t>
            </a:r>
            <a:endParaRPr lang="ja-JP" altLang="en-US" sz="1700" dirty="0">
              <a:latin typeface="Cambria Math" panose="020405030504060302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0574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232BD8-5BD2-407C-A181-B297C2DB187A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" name="角丸四角形吹き出し 2"/>
          <p:cNvSpPr/>
          <p:nvPr/>
        </p:nvSpPr>
        <p:spPr>
          <a:xfrm>
            <a:off x="6372200" y="2708920"/>
            <a:ext cx="2592288" cy="1440160"/>
          </a:xfrm>
          <a:prstGeom prst="wedgeRoundRectCallout">
            <a:avLst>
              <a:gd name="adj1" fmla="val -58358"/>
              <a:gd name="adj2" fmla="val -2058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dirty="0" smtClean="0"/>
              <a:t>1. 2015</a:t>
            </a:r>
            <a:r>
              <a:rPr lang="ja-JP" altLang="en-US" sz="1600" dirty="0"/>
              <a:t>年</a:t>
            </a:r>
            <a:r>
              <a:rPr lang="en-US" altLang="ja-JP" sz="1600" dirty="0"/>
              <a:t>9</a:t>
            </a:r>
            <a:r>
              <a:rPr lang="ja-JP" altLang="en-US" sz="1600" dirty="0"/>
              <a:t>月</a:t>
            </a:r>
            <a:r>
              <a:rPr lang="ja-JP" altLang="en-US" sz="1600" dirty="0" smtClean="0"/>
              <a:t>以降</a:t>
            </a:r>
            <a:r>
              <a:rPr kumimoji="1" lang="ja-JP" altLang="en-US" sz="1600" dirty="0" smtClean="0"/>
              <a:t>の進捗</a:t>
            </a:r>
            <a:endParaRPr kumimoji="1" lang="en-US" altLang="ja-JP" sz="1600" dirty="0" smtClean="0"/>
          </a:p>
          <a:p>
            <a:r>
              <a:rPr lang="en-US" altLang="ja-JP" sz="1600" dirty="0" smtClean="0"/>
              <a:t>2. </a:t>
            </a:r>
            <a:r>
              <a:rPr lang="ja-JP" altLang="en-US" sz="1600" dirty="0" smtClean="0"/>
              <a:t>編集の全体状況</a:t>
            </a:r>
            <a:endParaRPr lang="en-US" altLang="ja-JP" sz="1600" dirty="0" smtClean="0"/>
          </a:p>
          <a:p>
            <a:r>
              <a:rPr lang="en-US" altLang="ja-JP" sz="1600" dirty="0" smtClean="0"/>
              <a:t>3. </a:t>
            </a:r>
            <a:r>
              <a:rPr lang="ja-JP" altLang="en-US" sz="1600" dirty="0" smtClean="0"/>
              <a:t>残された課題 </a:t>
            </a:r>
            <a:endParaRPr lang="en-US" altLang="ja-JP" sz="1600" dirty="0" smtClean="0"/>
          </a:p>
          <a:p>
            <a:r>
              <a:rPr lang="en-US" altLang="ja-JP" sz="1600" dirty="0" smtClean="0"/>
              <a:t>4. </a:t>
            </a:r>
            <a:r>
              <a:rPr lang="ja-JP" altLang="en-US" sz="1600" dirty="0" smtClean="0"/>
              <a:t>今後のスケジュール</a:t>
            </a:r>
            <a:endParaRPr kumimoji="1"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314179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42" y="116632"/>
            <a:ext cx="9051458" cy="6091697"/>
          </a:xfrm>
          <a:prstGeom prst="rect">
            <a:avLst/>
          </a:prstGeo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95536" y="6356351"/>
            <a:ext cx="6912768" cy="365125"/>
          </a:xfrm>
        </p:spPr>
        <p:txBody>
          <a:bodyPr/>
          <a:lstStyle/>
          <a:p>
            <a:r>
              <a:rPr lang="ja-JP" altLang="en-US" sz="1400" dirty="0">
                <a:solidFill>
                  <a:schemeClr val="tx1"/>
                </a:solidFill>
              </a:rPr>
              <a:t>コミュニティからの目標・戦略・工程表から、宇宙科学の実行戦略へ」　</a:t>
            </a:r>
            <a:endParaRPr lang="en-US" altLang="ja-JP" sz="1400" dirty="0" smtClean="0">
              <a:solidFill>
                <a:schemeClr val="tx1"/>
              </a:solidFill>
            </a:endParaRPr>
          </a:p>
          <a:p>
            <a:r>
              <a:rPr lang="en-US" altLang="ja-JP" sz="1400" b="1" dirty="0" smtClean="0">
                <a:solidFill>
                  <a:schemeClr val="tx1"/>
                </a:solidFill>
              </a:rPr>
              <a:t>(</a:t>
            </a:r>
            <a:r>
              <a:rPr lang="ja-JP" altLang="en-US" sz="1400" dirty="0">
                <a:solidFill>
                  <a:schemeClr val="tx1"/>
                </a:solidFill>
              </a:rPr>
              <a:t>宇宙科学・探査</a:t>
            </a:r>
            <a:r>
              <a:rPr lang="ja-JP" altLang="en-US" sz="1400" dirty="0" smtClean="0">
                <a:solidFill>
                  <a:schemeClr val="tx1"/>
                </a:solidFill>
              </a:rPr>
              <a:t>プログラム</a:t>
            </a:r>
            <a:r>
              <a:rPr lang="ja-JP" altLang="en-US" sz="1400" dirty="0">
                <a:solidFill>
                  <a:schemeClr val="tx1"/>
                </a:solidFill>
              </a:rPr>
              <a:t>検討チーム、　</a:t>
            </a:r>
            <a:r>
              <a:rPr lang="en-US" altLang="ja-JP" sz="1400" b="1" dirty="0">
                <a:solidFill>
                  <a:schemeClr val="tx1"/>
                </a:solidFill>
              </a:rPr>
              <a:t>JAXA </a:t>
            </a:r>
            <a:r>
              <a:rPr lang="ja-JP" altLang="en-US" sz="1400" dirty="0">
                <a:solidFill>
                  <a:schemeClr val="tx1"/>
                </a:solidFill>
              </a:rPr>
              <a:t>宇宙科学研究所、</a:t>
            </a:r>
            <a:r>
              <a:rPr lang="en-US" altLang="ja-JP" sz="1400" b="1" dirty="0">
                <a:solidFill>
                  <a:schemeClr val="tx1"/>
                </a:solidFill>
              </a:rPr>
              <a:t>2015 </a:t>
            </a:r>
            <a:r>
              <a:rPr lang="ja-JP" altLang="en-US" sz="1400" dirty="0">
                <a:solidFill>
                  <a:schemeClr val="tx1"/>
                </a:solidFill>
              </a:rPr>
              <a:t>年</a:t>
            </a:r>
            <a:r>
              <a:rPr lang="en-US" altLang="ja-JP" sz="1400" b="1" dirty="0">
                <a:solidFill>
                  <a:schemeClr val="tx1"/>
                </a:solidFill>
              </a:rPr>
              <a:t>12 </a:t>
            </a:r>
            <a:r>
              <a:rPr lang="ja-JP" altLang="en-US" sz="1400" dirty="0">
                <a:solidFill>
                  <a:schemeClr val="tx1"/>
                </a:solidFill>
              </a:rPr>
              <a:t>月）</a:t>
            </a:r>
            <a:endParaRPr lang="en-US" altLang="ja-JP" sz="1400" dirty="0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DE5E8-595C-4355-BA01-1AE6018DC2D6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51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628650" y="116633"/>
            <a:ext cx="7886700" cy="1152128"/>
          </a:xfrm>
        </p:spPr>
        <p:txBody>
          <a:bodyPr>
            <a:normAutofit fontScale="90000"/>
          </a:bodyPr>
          <a:lstStyle/>
          <a:p>
            <a:r>
              <a:rPr lang="ja-JP" altLang="en-US" sz="3100" dirty="0"/>
              <a:t>光赤天連シンポ</a:t>
            </a:r>
            <a:r>
              <a:rPr lang="en-US" altLang="ja-JP" sz="3100" dirty="0"/>
              <a:t/>
            </a:r>
            <a:br>
              <a:rPr lang="en-US" altLang="ja-JP" sz="3100" dirty="0"/>
            </a:br>
            <a:r>
              <a:rPr lang="ja-JP" altLang="en-US" sz="3100" dirty="0"/>
              <a:t>「光赤外将来計画：将来計画のとりまとめ」 </a:t>
            </a:r>
            <a:r>
              <a:rPr lang="ja-JP" altLang="en-US" sz="3100" dirty="0" smtClean="0"/>
              <a:t>（続）</a:t>
            </a:r>
            <a:r>
              <a:rPr lang="en-US" altLang="ja-JP" dirty="0"/>
              <a:t/>
            </a:r>
            <a:br>
              <a:rPr lang="en-US" altLang="ja-JP" dirty="0"/>
            </a:br>
            <a:endParaRPr kumimoji="1" lang="ja-JP" altLang="en-US" dirty="0">
              <a:solidFill>
                <a:srgbClr val="7030A0"/>
              </a:solidFill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628650" y="980728"/>
            <a:ext cx="7886700" cy="511256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dirty="0" smtClean="0">
                <a:latin typeface="Cambria Math" panose="02040503050406030204" pitchFamily="18" charset="0"/>
              </a:rPr>
              <a:t>プログラム</a:t>
            </a:r>
            <a:r>
              <a:rPr lang="en-US" altLang="ja-JP" dirty="0" smtClean="0">
                <a:latin typeface="Cambria Math" panose="02040503050406030204" pitchFamily="18" charset="0"/>
              </a:rPr>
              <a:t>【2/10</a:t>
            </a:r>
            <a:r>
              <a:rPr lang="ja-JP" altLang="en-US" dirty="0" smtClean="0">
                <a:latin typeface="Cambria Math" panose="02040503050406030204" pitchFamily="18" charset="0"/>
              </a:rPr>
              <a:t>（</a:t>
            </a:r>
            <a:r>
              <a:rPr lang="ja-JP" altLang="en-US" dirty="0" smtClean="0">
                <a:latin typeface="Cambria Math" panose="02040503050406030204" pitchFamily="18" charset="0"/>
              </a:rPr>
              <a:t>水</a:t>
            </a:r>
            <a:r>
              <a:rPr lang="ja-JP" altLang="en-US" dirty="0" smtClean="0">
                <a:latin typeface="Cambria Math" panose="02040503050406030204" pitchFamily="18" charset="0"/>
              </a:rPr>
              <a:t>）</a:t>
            </a:r>
            <a:r>
              <a:rPr lang="en-US" altLang="ja-JP" dirty="0" smtClean="0">
                <a:latin typeface="Cambria Math" panose="02040503050406030204" pitchFamily="18" charset="0"/>
              </a:rPr>
              <a:t>】</a:t>
            </a:r>
            <a:r>
              <a:rPr lang="ja-JP" altLang="en-US" dirty="0" smtClean="0">
                <a:latin typeface="Cambria Math" panose="02040503050406030204" pitchFamily="18" charset="0"/>
              </a:rPr>
              <a:t>：</a:t>
            </a:r>
            <a:endParaRPr lang="en-US" altLang="ja-JP" dirty="0" smtClean="0">
              <a:latin typeface="Cambria Math" panose="02040503050406030204" pitchFamily="18" charset="0"/>
            </a:endParaRPr>
          </a:p>
          <a:p>
            <a:pPr marL="800100" lvl="1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ja-JP" altLang="en-US" sz="2000" dirty="0" smtClean="0"/>
              <a:t>将来</a:t>
            </a:r>
            <a:r>
              <a:rPr lang="ja-JP" altLang="en-US" sz="2000" dirty="0"/>
              <a:t>計画</a:t>
            </a:r>
            <a:r>
              <a:rPr lang="ja-JP" altLang="en-US" sz="2000" dirty="0" smtClean="0"/>
              <a:t>報告書（続）</a:t>
            </a:r>
            <a:endParaRPr lang="ja-JP" altLang="en-US" sz="2000" dirty="0"/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2000" dirty="0"/>
              <a:t> </a:t>
            </a:r>
            <a:r>
              <a:rPr lang="en-US" altLang="ja-JP" sz="1700" dirty="0"/>
              <a:t>2-4. </a:t>
            </a:r>
            <a:r>
              <a:rPr lang="ja-JP" altLang="en-US" sz="1700" dirty="0"/>
              <a:t>全体計画</a:t>
            </a: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1700" dirty="0"/>
              <a:t>     </a:t>
            </a:r>
            <a:r>
              <a:rPr lang="en-US" altLang="ja-JP" sz="1700" dirty="0"/>
              <a:t>9:30-10:00    </a:t>
            </a:r>
            <a:r>
              <a:rPr lang="ja-JP" altLang="en-US" sz="1700" dirty="0"/>
              <a:t>全体計画：</a:t>
            </a:r>
            <a:r>
              <a:rPr lang="ja-JP" altLang="en-US" sz="1700" dirty="0">
                <a:solidFill>
                  <a:srgbClr val="C00000"/>
                </a:solidFill>
                <a:uFill>
                  <a:solidFill>
                    <a:schemeClr val="accent2">
                      <a:lumMod val="75000"/>
                    </a:schemeClr>
                  </a:solidFill>
                </a:uFill>
              </a:rPr>
              <a:t>「我国の取るべき道」（</a:t>
            </a:r>
            <a:r>
              <a:rPr lang="en-US" altLang="ja-JP" sz="1700" dirty="0">
                <a:solidFill>
                  <a:srgbClr val="C00000"/>
                </a:solidFill>
                <a:uFill>
                  <a:solidFill>
                    <a:schemeClr val="accent2">
                      <a:lumMod val="75000"/>
                    </a:schemeClr>
                  </a:solidFill>
                </a:uFill>
              </a:rPr>
              <a:t>Executive Summary </a:t>
            </a:r>
            <a:r>
              <a:rPr lang="ja-JP" altLang="en-US" sz="1700" dirty="0">
                <a:solidFill>
                  <a:srgbClr val="C00000"/>
                </a:solidFill>
                <a:uFill>
                  <a:solidFill>
                    <a:schemeClr val="accent2">
                      <a:lumMod val="75000"/>
                    </a:schemeClr>
                  </a:solidFill>
                </a:uFill>
              </a:rPr>
              <a:t>最終節）</a:t>
            </a:r>
            <a:r>
              <a:rPr lang="ja-JP" altLang="en-US" sz="1700" dirty="0"/>
              <a:t>　（松原）</a:t>
            </a: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1700" dirty="0"/>
              <a:t>    </a:t>
            </a:r>
            <a:r>
              <a:rPr lang="en-US" altLang="ja-JP" sz="1700" dirty="0"/>
              <a:t>10:00-11:00   ★</a:t>
            </a:r>
            <a:r>
              <a:rPr lang="ja-JP" altLang="en-US" sz="1700" dirty="0"/>
              <a:t>議論　～全体計画の進め方はこれでよいか？～</a:t>
            </a: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1700" dirty="0"/>
              <a:t>    </a:t>
            </a:r>
            <a:r>
              <a:rPr lang="en-US" altLang="ja-JP" sz="1700" dirty="0"/>
              <a:t>11:00-11:20   </a:t>
            </a:r>
            <a:r>
              <a:rPr lang="ja-JP" altLang="en-US" sz="1700" dirty="0">
                <a:solidFill>
                  <a:srgbClr val="FF9900"/>
                </a:solidFill>
              </a:rPr>
              <a:t>編集事務局より</a:t>
            </a:r>
            <a:r>
              <a:rPr lang="ja-JP" altLang="en-US" sz="1700" dirty="0"/>
              <a:t>　　（和田／小山）</a:t>
            </a: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1700" dirty="0"/>
              <a:t>    </a:t>
            </a:r>
            <a:r>
              <a:rPr lang="en-US" altLang="ja-JP" sz="1700" dirty="0"/>
              <a:t>11:20-12:00   ★</a:t>
            </a:r>
            <a:r>
              <a:rPr lang="ja-JP" altLang="en-US" sz="1700" dirty="0"/>
              <a:t>議論～検討書の今後の進め方～</a:t>
            </a:r>
          </a:p>
          <a:p>
            <a:pPr marL="6858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2"/>
            </a:pPr>
            <a:endParaRPr lang="ja-JP" altLang="en-US" sz="2000" dirty="0"/>
          </a:p>
          <a:p>
            <a:pPr marL="800100" lvl="1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ja-JP" altLang="en-US" sz="2000" dirty="0" smtClean="0"/>
              <a:t>マスタープラン</a:t>
            </a:r>
            <a:r>
              <a:rPr lang="en-US" altLang="ja-JP" sz="2000" dirty="0"/>
              <a:t>2017</a:t>
            </a: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1700" dirty="0"/>
              <a:t>    13:00-13:20   </a:t>
            </a:r>
            <a:r>
              <a:rPr lang="ja-JP" altLang="en-US" sz="1700" dirty="0"/>
              <a:t>マスタープラン</a:t>
            </a:r>
            <a:r>
              <a:rPr lang="en-US" altLang="ja-JP" sz="1700" dirty="0"/>
              <a:t>2017</a:t>
            </a:r>
            <a:r>
              <a:rPr lang="ja-JP" altLang="en-US" sz="1700" dirty="0"/>
              <a:t>について　（中川）</a:t>
            </a: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1700" dirty="0"/>
              <a:t>    </a:t>
            </a:r>
            <a:r>
              <a:rPr lang="en-US" altLang="ja-JP" sz="1700" dirty="0"/>
              <a:t>13:20-14:00   </a:t>
            </a:r>
            <a:r>
              <a:rPr lang="ja-JP" altLang="en-US" sz="1700" dirty="0"/>
              <a:t>光赤天連からの提案計画　（伊藤）</a:t>
            </a: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1700" dirty="0"/>
              <a:t>　</a:t>
            </a:r>
            <a:r>
              <a:rPr lang="ja-JP" altLang="en-US" sz="1700" dirty="0" smtClean="0"/>
              <a:t> </a:t>
            </a:r>
            <a:r>
              <a:rPr lang="en-US" altLang="ja-JP" sz="1700" dirty="0" smtClean="0"/>
              <a:t>14:00-14:50</a:t>
            </a:r>
            <a:r>
              <a:rPr lang="ja-JP" altLang="en-US" sz="1700" dirty="0"/>
              <a:t>　★議論～マスタープラン</a:t>
            </a:r>
            <a:r>
              <a:rPr lang="en-US" altLang="ja-JP" sz="1700" dirty="0"/>
              <a:t>2017</a:t>
            </a:r>
            <a:r>
              <a:rPr lang="ja-JP" altLang="en-US" sz="1700" dirty="0"/>
              <a:t>提案までの方策～</a:t>
            </a:r>
          </a:p>
          <a:p>
            <a:pPr marL="6858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3"/>
            </a:pPr>
            <a:endParaRPr lang="ja-JP" altLang="en-US" sz="2000" dirty="0"/>
          </a:p>
          <a:p>
            <a:pPr marL="6858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ja-JP" altLang="en-US" sz="2000" dirty="0" smtClean="0"/>
              <a:t>総合</a:t>
            </a:r>
            <a:r>
              <a:rPr lang="ja-JP" altLang="en-US" sz="2000" dirty="0"/>
              <a:t>討論</a:t>
            </a: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1700" dirty="0"/>
              <a:t>　</a:t>
            </a:r>
            <a:r>
              <a:rPr lang="ja-JP" altLang="en-US" sz="1700" dirty="0" smtClean="0"/>
              <a:t> </a:t>
            </a:r>
            <a:r>
              <a:rPr lang="en-US" altLang="ja-JP" sz="1700" dirty="0" smtClean="0"/>
              <a:t>14:50-15:00   </a:t>
            </a:r>
            <a:r>
              <a:rPr lang="ja-JP" altLang="en-US" sz="1700" dirty="0"/>
              <a:t>今後の計画検討に関して　（宮田）</a:t>
            </a: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1700" dirty="0"/>
              <a:t>　</a:t>
            </a:r>
            <a:r>
              <a:rPr lang="ja-JP" altLang="en-US" sz="1700" dirty="0" smtClean="0"/>
              <a:t> </a:t>
            </a:r>
            <a:r>
              <a:rPr lang="en-US" altLang="ja-JP" sz="1700" dirty="0" smtClean="0"/>
              <a:t>15:00-15:50</a:t>
            </a:r>
            <a:r>
              <a:rPr lang="ja-JP" altLang="en-US" sz="1700" dirty="0"/>
              <a:t>　★総合議論</a:t>
            </a: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1700" dirty="0"/>
              <a:t>    </a:t>
            </a:r>
            <a:r>
              <a:rPr lang="en-US" altLang="ja-JP" sz="1700" dirty="0" smtClean="0"/>
              <a:t>15:50-16:00</a:t>
            </a:r>
            <a:r>
              <a:rPr lang="ja-JP" altLang="en-US" sz="1700" dirty="0"/>
              <a:t>　まとめ</a:t>
            </a:r>
            <a:endParaRPr lang="ja-JP" altLang="en-US" sz="1700" dirty="0">
              <a:latin typeface="Cambria Math" panose="020405030504060302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0574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232BD8-5BD2-407C-A181-B297C2DB187A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" name="円形吹き出し 2"/>
          <p:cNvSpPr/>
          <p:nvPr/>
        </p:nvSpPr>
        <p:spPr>
          <a:xfrm>
            <a:off x="4644008" y="980438"/>
            <a:ext cx="3871342" cy="936104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/>
              <a:t>他分野の動向・欧米の動向・分野横断・国際協力・人材育成・</a:t>
            </a:r>
            <a:r>
              <a:rPr lang="en-US" altLang="ja-JP" sz="1600" dirty="0" smtClean="0"/>
              <a:t>2030</a:t>
            </a:r>
            <a:r>
              <a:rPr lang="ja-JP" altLang="en-US" sz="1600" dirty="0" smtClean="0"/>
              <a:t>年代に向けて</a:t>
            </a:r>
            <a:endParaRPr lang="en-US" altLang="ja-JP" sz="1600" dirty="0" smtClean="0"/>
          </a:p>
        </p:txBody>
      </p:sp>
      <p:sp>
        <p:nvSpPr>
          <p:cNvPr id="7" name="円形吹き出し 6"/>
          <p:cNvSpPr/>
          <p:nvPr/>
        </p:nvSpPr>
        <p:spPr>
          <a:xfrm>
            <a:off x="5364088" y="2636912"/>
            <a:ext cx="3672408" cy="1080120"/>
          </a:xfrm>
          <a:prstGeom prst="wedgeEllipseCallout">
            <a:avLst>
              <a:gd name="adj1" fmla="val -52823"/>
              <a:gd name="adj2" fmla="val -4025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/>
              <a:t>事務局からのお願い・</a:t>
            </a:r>
            <a:endParaRPr lang="en-US" altLang="ja-JP" sz="1600" dirty="0" smtClean="0"/>
          </a:p>
          <a:p>
            <a:pPr algn="ctr"/>
            <a:r>
              <a:rPr lang="ja-JP" altLang="en-US" sz="1600" dirty="0" smtClean="0"/>
              <a:t>掲載図の</a:t>
            </a:r>
            <a:r>
              <a:rPr lang="en-US" altLang="ja-JP" sz="1600" dirty="0" smtClean="0"/>
              <a:t>Copyright</a:t>
            </a:r>
            <a:r>
              <a:rPr lang="ja-JP" altLang="en-US" sz="1600" dirty="0" smtClean="0"/>
              <a:t>の費用・</a:t>
            </a:r>
            <a:endParaRPr lang="en-US" altLang="ja-JP" sz="1600" dirty="0" smtClean="0"/>
          </a:p>
          <a:p>
            <a:pPr algn="ctr"/>
            <a:r>
              <a:rPr lang="ja-JP" altLang="en-US" sz="1600" dirty="0" smtClean="0"/>
              <a:t>印刷部数と費用？</a:t>
            </a:r>
            <a:endParaRPr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19240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4625"/>
            <a:ext cx="8964488" cy="792087"/>
          </a:xfrm>
        </p:spPr>
        <p:txBody>
          <a:bodyPr>
            <a:normAutofit/>
          </a:bodyPr>
          <a:lstStyle/>
          <a:p>
            <a:pPr algn="ctr"/>
            <a:r>
              <a:rPr lang="en-US" altLang="ja-JP" dirty="0" smtClean="0"/>
              <a:t>1. </a:t>
            </a:r>
            <a:r>
              <a:rPr lang="en-US" altLang="ja-JP" dirty="0" smtClean="0"/>
              <a:t>2015</a:t>
            </a:r>
            <a:r>
              <a:rPr lang="ja-JP" altLang="en-US" dirty="0" smtClean="0"/>
              <a:t>年</a:t>
            </a:r>
            <a:r>
              <a:rPr lang="en-US" altLang="ja-JP" dirty="0" smtClean="0"/>
              <a:t>9</a:t>
            </a:r>
            <a:r>
              <a:rPr lang="ja-JP" altLang="en-US" dirty="0" smtClean="0"/>
              <a:t>月以降の進捗</a:t>
            </a:r>
            <a:endParaRPr kumimoji="1" lang="ja-JP" altLang="en-US" sz="2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836712"/>
            <a:ext cx="8784976" cy="60212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ja-JP" altLang="en-US" dirty="0" smtClean="0"/>
              <a:t>光赤天連シンポジウム（</a:t>
            </a:r>
            <a:r>
              <a:rPr lang="en-US" altLang="ja-JP" dirty="0" smtClean="0"/>
              <a:t>2015</a:t>
            </a:r>
            <a:r>
              <a:rPr lang="ja-JP" altLang="en-US" dirty="0" smtClean="0"/>
              <a:t>年</a:t>
            </a:r>
            <a:r>
              <a:rPr lang="en-US" altLang="ja-JP" dirty="0" smtClean="0"/>
              <a:t>9</a:t>
            </a:r>
            <a:r>
              <a:rPr lang="ja-JP" altLang="en-US" dirty="0" smtClean="0"/>
              <a:t>月）での議論</a:t>
            </a:r>
            <a:endParaRPr lang="en-US" altLang="ja-JP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ja-JP" altLang="ja-JP" sz="1700" dirty="0" smtClean="0"/>
              <a:t>章</a:t>
            </a:r>
            <a:r>
              <a:rPr lang="ja-JP" altLang="ja-JP" sz="1700" dirty="0"/>
              <a:t>構成の</a:t>
            </a:r>
            <a:r>
              <a:rPr lang="ja-JP" altLang="ja-JP" sz="1700" dirty="0" smtClean="0"/>
              <a:t>再編</a:t>
            </a:r>
            <a:r>
              <a:rPr lang="ja-JP" altLang="en-US" sz="1700" dirty="0" smtClean="0"/>
              <a:t>：</a:t>
            </a:r>
            <a:r>
              <a:rPr lang="en-US" altLang="ja-JP" sz="1700" b="1" dirty="0" smtClean="0">
                <a:solidFill>
                  <a:srgbClr val="FF0000"/>
                </a:solidFill>
              </a:rPr>
              <a:t>20</a:t>
            </a:r>
            <a:r>
              <a:rPr lang="ja-JP" altLang="en-US" sz="1700" b="1" dirty="0" smtClean="0">
                <a:solidFill>
                  <a:srgbClr val="FF0000"/>
                </a:solidFill>
              </a:rPr>
              <a:t>ページ程度のエグゼクティブサマリ</a:t>
            </a:r>
            <a:r>
              <a:rPr lang="ja-JP" altLang="en-US" sz="1700" dirty="0" smtClean="0"/>
              <a:t>を設ける。</a:t>
            </a:r>
            <a:r>
              <a:rPr lang="ja-JP" altLang="ja-JP" sz="1700" dirty="0"/>
              <a:t>英語訳を作成しウェブ公開</a:t>
            </a:r>
            <a:r>
              <a:rPr lang="ja-JP" altLang="ja-JP" sz="1700" dirty="0" smtClean="0"/>
              <a:t>する</a:t>
            </a:r>
            <a:r>
              <a:rPr lang="ja-JP" altLang="en-US" sz="1700" dirty="0" smtClean="0"/>
              <a:t>。</a:t>
            </a:r>
            <a:endParaRPr lang="en-US" altLang="ja-JP" sz="17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ja-JP" altLang="en-US" sz="1700" dirty="0" smtClean="0"/>
              <a:t>地上計画：　</a:t>
            </a:r>
            <a:r>
              <a:rPr lang="en-US" altLang="ja-JP" sz="1700" dirty="0" smtClean="0"/>
              <a:t>TMT</a:t>
            </a:r>
            <a:r>
              <a:rPr lang="ja-JP" altLang="en-US" sz="1700" dirty="0" smtClean="0"/>
              <a:t>＋すばる～現実は厳しい、東アジア天文台や他の</a:t>
            </a:r>
            <a:r>
              <a:rPr lang="en-US" altLang="ja-JP" sz="1700" dirty="0" smtClean="0"/>
              <a:t>8</a:t>
            </a:r>
            <a:r>
              <a:rPr lang="ja-JP" altLang="en-US" sz="1700" dirty="0" smtClean="0"/>
              <a:t>－</a:t>
            </a:r>
            <a:r>
              <a:rPr lang="en-US" altLang="ja-JP" sz="1700" dirty="0" smtClean="0"/>
              <a:t>10m</a:t>
            </a:r>
            <a:r>
              <a:rPr lang="ja-JP" altLang="en-US" sz="1700" dirty="0" smtClean="0"/>
              <a:t>との連携も視野に</a:t>
            </a:r>
            <a:endParaRPr lang="en-US" altLang="ja-JP" sz="17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ja-JP" altLang="en-US" sz="1700" dirty="0" smtClean="0"/>
              <a:t>スペース計画：　次期公募型小型計画にむけての光赤天連の立ち位置 </a:t>
            </a:r>
            <a:r>
              <a:rPr lang="en-US" altLang="ja-JP" sz="1700" dirty="0" smtClean="0">
                <a:sym typeface="Wingdings" panose="05000000000000000000" pitchFamily="2" charset="2"/>
              </a:rPr>
              <a:t> Executive Summary</a:t>
            </a:r>
            <a:r>
              <a:rPr lang="ja-JP" altLang="en-US" sz="1700" dirty="0" smtClean="0">
                <a:sym typeface="Wingdings" panose="05000000000000000000" pitchFamily="2" charset="2"/>
              </a:rPr>
              <a:t>第</a:t>
            </a:r>
            <a:r>
              <a:rPr lang="en-US" altLang="ja-JP" sz="1700" dirty="0" smtClean="0">
                <a:sym typeface="Wingdings" panose="05000000000000000000" pitchFamily="2" charset="2"/>
              </a:rPr>
              <a:t>1.3</a:t>
            </a:r>
            <a:r>
              <a:rPr lang="ja-JP" altLang="en-US" sz="1700" dirty="0" smtClean="0">
                <a:sym typeface="Wingdings" panose="05000000000000000000" pitchFamily="2" charset="2"/>
              </a:rPr>
              <a:t>節</a:t>
            </a:r>
            <a:endParaRPr lang="en-US" altLang="ja-JP" sz="17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ja-JP" dirty="0" smtClean="0"/>
              <a:t>2015</a:t>
            </a:r>
            <a:r>
              <a:rPr lang="ja-JP" altLang="en-US" dirty="0" smtClean="0"/>
              <a:t>年</a:t>
            </a:r>
            <a:r>
              <a:rPr lang="en-US" altLang="ja-JP" dirty="0" smtClean="0"/>
              <a:t>9</a:t>
            </a:r>
            <a:r>
              <a:rPr lang="ja-JP" altLang="en-US" dirty="0" smtClean="0"/>
              <a:t>月以降</a:t>
            </a:r>
            <a:r>
              <a:rPr lang="ja-JP" altLang="en-US" dirty="0" smtClean="0"/>
              <a:t>の進捗</a:t>
            </a:r>
            <a:endParaRPr lang="en-US" altLang="ja-JP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ja-JP" sz="1700" dirty="0"/>
              <a:t>2015/10/19</a:t>
            </a:r>
            <a:r>
              <a:rPr lang="ja-JP" altLang="en-US" sz="1700" dirty="0"/>
              <a:t>：　</a:t>
            </a:r>
            <a:r>
              <a:rPr lang="ja-JP" altLang="en-US" sz="1700" dirty="0">
                <a:solidFill>
                  <a:srgbClr val="002060"/>
                </a:solidFill>
              </a:rPr>
              <a:t>第</a:t>
            </a:r>
            <a:r>
              <a:rPr lang="en-US" altLang="ja-JP" sz="1700" dirty="0">
                <a:solidFill>
                  <a:srgbClr val="002060"/>
                </a:solidFill>
              </a:rPr>
              <a:t>5</a:t>
            </a:r>
            <a:r>
              <a:rPr lang="ja-JP" altLang="en-US" sz="1700" dirty="0">
                <a:solidFill>
                  <a:srgbClr val="002060"/>
                </a:solidFill>
              </a:rPr>
              <a:t>回　編集全体会議</a:t>
            </a:r>
            <a:r>
              <a:rPr lang="ja-JP" altLang="en-US" sz="1700" dirty="0"/>
              <a:t>　</a:t>
            </a:r>
            <a:endParaRPr lang="en-US" altLang="ja-JP" sz="1700" dirty="0" smtClean="0"/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1700" dirty="0" smtClean="0">
                <a:sym typeface="Wingdings" panose="05000000000000000000" pitchFamily="2" charset="2"/>
              </a:rPr>
              <a:t>　　　</a:t>
            </a:r>
            <a:r>
              <a:rPr lang="en-US" altLang="ja-JP" sz="1700" dirty="0" smtClean="0">
                <a:sym typeface="Wingdings" panose="05000000000000000000" pitchFamily="2" charset="2"/>
              </a:rPr>
              <a:t> </a:t>
            </a:r>
            <a:r>
              <a:rPr lang="ja-JP" altLang="en-US" sz="1700" dirty="0" smtClean="0">
                <a:sym typeface="Wingdings" panose="05000000000000000000" pitchFamily="2" charset="2"/>
              </a:rPr>
              <a:t>図の</a:t>
            </a:r>
            <a:r>
              <a:rPr lang="en-US" altLang="ja-JP" sz="1700" dirty="0" smtClean="0">
                <a:sym typeface="Wingdings" panose="05000000000000000000" pitchFamily="2" charset="2"/>
              </a:rPr>
              <a:t>Copyright</a:t>
            </a:r>
            <a:r>
              <a:rPr lang="ja-JP" altLang="en-US" sz="1700" dirty="0" smtClean="0">
                <a:sym typeface="Wingdings" panose="05000000000000000000" pitchFamily="2" charset="2"/>
              </a:rPr>
              <a:t>情報の抜出、</a:t>
            </a:r>
            <a:r>
              <a:rPr lang="en-US" altLang="ja-JP" sz="1700" dirty="0" smtClean="0">
                <a:sym typeface="Wingdings" panose="05000000000000000000" pitchFamily="2" charset="2"/>
              </a:rPr>
              <a:t>Executive</a:t>
            </a:r>
            <a:r>
              <a:rPr lang="ja-JP" altLang="en-US" sz="1700" dirty="0" smtClean="0">
                <a:sym typeface="Wingdings" panose="05000000000000000000" pitchFamily="2" charset="2"/>
              </a:rPr>
              <a:t> </a:t>
            </a:r>
            <a:r>
              <a:rPr lang="en-US" altLang="ja-JP" sz="1700" dirty="0" smtClean="0">
                <a:sym typeface="Wingdings" panose="05000000000000000000" pitchFamily="2" charset="2"/>
              </a:rPr>
              <a:t>Summary</a:t>
            </a:r>
            <a:r>
              <a:rPr lang="ja-JP" altLang="en-US" sz="1700" dirty="0" smtClean="0">
                <a:sym typeface="Wingdings" panose="05000000000000000000" pitchFamily="2" charset="2"/>
              </a:rPr>
              <a:t>執筆開始</a:t>
            </a:r>
            <a:r>
              <a:rPr lang="en-US" altLang="ja-JP" sz="1700" dirty="0" smtClean="0">
                <a:sym typeface="Wingdings" panose="05000000000000000000" pitchFamily="2" charset="2"/>
              </a:rPr>
              <a:t>(</a:t>
            </a:r>
            <a:r>
              <a:rPr lang="ja-JP" altLang="en-US" sz="1700" dirty="0" smtClean="0">
                <a:sym typeface="Wingdings" panose="05000000000000000000" pitchFamily="2" charset="2"/>
              </a:rPr>
              <a:t>目標：</a:t>
            </a:r>
            <a:r>
              <a:rPr lang="en-US" altLang="ja-JP" sz="1700" dirty="0" smtClean="0">
                <a:sym typeface="Wingdings" panose="05000000000000000000" pitchFamily="2" charset="2"/>
              </a:rPr>
              <a:t>11</a:t>
            </a:r>
            <a:r>
              <a:rPr lang="ja-JP" altLang="en-US" sz="1700" dirty="0" smtClean="0">
                <a:sym typeface="Wingdings" panose="05000000000000000000" pitchFamily="2" charset="2"/>
              </a:rPr>
              <a:t>月末ドラフト）</a:t>
            </a:r>
            <a:endParaRPr lang="en-US" altLang="ja-JP" sz="1700" dirty="0"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ja-JP" sz="1700" dirty="0" smtClean="0">
                <a:sym typeface="Wingdings" panose="05000000000000000000" pitchFamily="2" charset="2"/>
              </a:rPr>
              <a:t>2015/11/09-11: </a:t>
            </a:r>
            <a:r>
              <a:rPr lang="ja-JP" altLang="en-US" sz="1700" dirty="0">
                <a:sym typeface="Wingdings" panose="05000000000000000000" pitchFamily="2" charset="2"/>
              </a:rPr>
              <a:t>事務局（集中）作業＠宇宙研</a:t>
            </a:r>
            <a:endParaRPr lang="en-US" altLang="ja-JP" sz="1700" dirty="0"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ja-JP" sz="1700" dirty="0" smtClean="0">
                <a:sym typeface="Wingdings" panose="05000000000000000000" pitchFamily="2" charset="2"/>
              </a:rPr>
              <a:t>2015/12/01:  </a:t>
            </a:r>
            <a:r>
              <a:rPr lang="ja-JP" altLang="en-US" sz="1700" dirty="0" smtClean="0">
                <a:sym typeface="Wingdings" panose="05000000000000000000" pitchFamily="2" charset="2"/>
              </a:rPr>
              <a:t>サイエンス班にフルバージョンへの事務局コメントの展開</a:t>
            </a:r>
            <a:endParaRPr lang="en-US" altLang="ja-JP" sz="1700" dirty="0" smtClean="0">
              <a:sym typeface="Wingdings" panose="05000000000000000000" pitchFamily="2" charset="2"/>
            </a:endParaRP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1700" dirty="0" smtClean="0">
                <a:sym typeface="Wingdings" panose="05000000000000000000" pitchFamily="2" charset="2"/>
              </a:rPr>
              <a:t>　　　（スペース班へは</a:t>
            </a:r>
            <a:r>
              <a:rPr lang="en-US" altLang="ja-JP" sz="1700" dirty="0" smtClean="0">
                <a:sym typeface="Wingdings" panose="05000000000000000000" pitchFamily="2" charset="2"/>
              </a:rPr>
              <a:t>12/15</a:t>
            </a:r>
            <a:r>
              <a:rPr lang="ja-JP" altLang="en-US" sz="1700" dirty="0" err="1" smtClean="0">
                <a:sym typeface="Wingdings" panose="05000000000000000000" pitchFamily="2" charset="2"/>
              </a:rPr>
              <a:t>、</a:t>
            </a:r>
            <a:r>
              <a:rPr lang="ja-JP" altLang="en-US" sz="1700" dirty="0" smtClean="0">
                <a:sym typeface="Wingdings" panose="05000000000000000000" pitchFamily="2" charset="2"/>
              </a:rPr>
              <a:t>地上班には</a:t>
            </a:r>
            <a:r>
              <a:rPr lang="en-US" altLang="ja-JP" sz="1700" dirty="0" smtClean="0">
                <a:sym typeface="Wingdings" panose="05000000000000000000" pitchFamily="2" charset="2"/>
              </a:rPr>
              <a:t>12/28</a:t>
            </a:r>
            <a:r>
              <a:rPr lang="ja-JP" altLang="en-US" sz="1700" dirty="0" smtClean="0">
                <a:sym typeface="Wingdings" panose="05000000000000000000" pitchFamily="2" charset="2"/>
              </a:rPr>
              <a:t>と遅れた）</a:t>
            </a:r>
            <a:endParaRPr lang="en-US" altLang="ja-JP" sz="1700" dirty="0" smtClean="0"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ja-JP" sz="1700" dirty="0" smtClean="0">
                <a:sym typeface="Wingdings" panose="05000000000000000000" pitchFamily="2" charset="2"/>
              </a:rPr>
              <a:t>2015/12/15: </a:t>
            </a:r>
            <a:r>
              <a:rPr lang="ja-JP" altLang="en-US" sz="1700" dirty="0" smtClean="0">
                <a:sym typeface="Wingdings" panose="05000000000000000000" pitchFamily="2" charset="2"/>
              </a:rPr>
              <a:t>スペース班の打ち合わせ</a:t>
            </a:r>
            <a:endParaRPr lang="en-US" altLang="ja-JP" sz="1700" dirty="0" smtClean="0">
              <a:sym typeface="Wingdings" panose="05000000000000000000" pitchFamily="2" charset="2"/>
            </a:endParaRP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1700" dirty="0" smtClean="0">
                <a:sym typeface="Wingdings" panose="05000000000000000000" pitchFamily="2" charset="2"/>
              </a:rPr>
              <a:t>　　　</a:t>
            </a:r>
            <a:r>
              <a:rPr lang="en-US" altLang="ja-JP" sz="1700" dirty="0" smtClean="0">
                <a:sym typeface="Wingdings" panose="05000000000000000000" pitchFamily="2" charset="2"/>
              </a:rPr>
              <a:t> Executive Summary</a:t>
            </a:r>
            <a:r>
              <a:rPr lang="ja-JP" altLang="en-US" sz="1700" dirty="0" smtClean="0">
                <a:sym typeface="Wingdings" panose="05000000000000000000" pitchFamily="2" charset="2"/>
              </a:rPr>
              <a:t>（スペース部分の）の内容確定</a:t>
            </a:r>
            <a:endParaRPr lang="en-US" altLang="ja-JP" sz="1700" dirty="0" smtClean="0"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ja-JP" sz="1700" dirty="0" smtClean="0">
                <a:sym typeface="Wingdings" panose="05000000000000000000" pitchFamily="2" charset="2"/>
              </a:rPr>
              <a:t>2015/12/31: </a:t>
            </a:r>
            <a:r>
              <a:rPr lang="ja-JP" altLang="en-US" sz="1700" dirty="0" smtClean="0">
                <a:sym typeface="Wingdings" panose="05000000000000000000" pitchFamily="2" charset="2"/>
              </a:rPr>
              <a:t>サイエンス班</a:t>
            </a:r>
            <a:r>
              <a:rPr lang="ja-JP" altLang="en-US" sz="1700" dirty="0">
                <a:sym typeface="Wingdings" panose="05000000000000000000" pitchFamily="2" charset="2"/>
              </a:rPr>
              <a:t>：</a:t>
            </a:r>
            <a:r>
              <a:rPr lang="ja-JP" altLang="en-US" sz="1700" dirty="0" smtClean="0">
                <a:sym typeface="Wingdings" panose="05000000000000000000" pitchFamily="2" charset="2"/>
              </a:rPr>
              <a:t>フルバージョンの事務局コメント反映版がほぼ完成</a:t>
            </a:r>
            <a:endParaRPr lang="en-US" altLang="ja-JP" sz="1700" dirty="0" smtClean="0"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ja-JP" sz="1700" dirty="0" smtClean="0">
                <a:sym typeface="Wingdings" panose="05000000000000000000" pitchFamily="2" charset="2"/>
              </a:rPr>
              <a:t>2016</a:t>
            </a:r>
            <a:r>
              <a:rPr lang="ja-JP" altLang="en-US" sz="1700" dirty="0" smtClean="0">
                <a:sym typeface="Wingdings" panose="05000000000000000000" pitchFamily="2" charset="2"/>
              </a:rPr>
              <a:t>年</a:t>
            </a:r>
            <a:r>
              <a:rPr lang="en-US" altLang="ja-JP" sz="1700" dirty="0" smtClean="0">
                <a:sym typeface="Wingdings" panose="05000000000000000000" pitchFamily="2" charset="2"/>
              </a:rPr>
              <a:t>1</a:t>
            </a:r>
            <a:r>
              <a:rPr lang="ja-JP" altLang="en-US" sz="1700" dirty="0" smtClean="0">
                <a:sym typeface="Wingdings" panose="05000000000000000000" pitchFamily="2" charset="2"/>
              </a:rPr>
              <a:t>月初旬：　サイエンス部分、地上部分の</a:t>
            </a:r>
            <a:r>
              <a:rPr lang="en-US" altLang="ja-JP" sz="1700" dirty="0" smtClean="0">
                <a:sym typeface="Wingdings" panose="05000000000000000000" pitchFamily="2" charset="2"/>
              </a:rPr>
              <a:t>Executive</a:t>
            </a:r>
            <a:r>
              <a:rPr lang="ja-JP" altLang="en-US" sz="1700" dirty="0" smtClean="0">
                <a:sym typeface="Wingdings" panose="05000000000000000000" pitchFamily="2" charset="2"/>
              </a:rPr>
              <a:t> </a:t>
            </a:r>
            <a:r>
              <a:rPr lang="en-US" altLang="ja-JP" sz="1700" dirty="0" smtClean="0">
                <a:sym typeface="Wingdings" panose="05000000000000000000" pitchFamily="2" charset="2"/>
              </a:rPr>
              <a:t>Summary</a:t>
            </a:r>
            <a:r>
              <a:rPr lang="ja-JP" altLang="en-US" sz="1700" dirty="0" smtClean="0">
                <a:sym typeface="Wingdings" panose="05000000000000000000" pitchFamily="2" charset="2"/>
              </a:rPr>
              <a:t>のドラフトもリリース</a:t>
            </a:r>
            <a:endParaRPr lang="en-US" altLang="ja-JP" sz="1700" dirty="0" smtClean="0"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ja-JP" sz="1700" dirty="0" smtClean="0">
                <a:sym typeface="Wingdings" panose="05000000000000000000" pitchFamily="2" charset="2"/>
              </a:rPr>
              <a:t>2016/01/06-07: </a:t>
            </a:r>
            <a:r>
              <a:rPr lang="ja-JP" altLang="en-US" sz="1700" dirty="0" smtClean="0">
                <a:sym typeface="Wingdings" panose="05000000000000000000" pitchFamily="2" charset="2"/>
              </a:rPr>
              <a:t>宇宙科学シンポジウム：</a:t>
            </a:r>
            <a:endParaRPr lang="en-US" altLang="ja-JP" sz="1700" dirty="0" smtClean="0">
              <a:sym typeface="Wingdings" panose="05000000000000000000" pitchFamily="2" charset="2"/>
            </a:endParaRP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1700" dirty="0" smtClean="0">
                <a:sym typeface="Wingdings" panose="05000000000000000000" pitchFamily="2" charset="2"/>
              </a:rPr>
              <a:t>　　　「天文宇宙物理の将来戦略」について、山田さん、和田さんが発表</a:t>
            </a:r>
            <a:endParaRPr lang="en-US" altLang="ja-JP" sz="1700" dirty="0" smtClean="0"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ja-JP" sz="1700" dirty="0" smtClean="0">
                <a:sym typeface="Wingdings" panose="05000000000000000000" pitchFamily="2" charset="2"/>
              </a:rPr>
              <a:t>2016/01/11: </a:t>
            </a:r>
            <a:r>
              <a:rPr lang="ja-JP" altLang="en-US" sz="1700" dirty="0" smtClean="0">
                <a:sym typeface="Wingdings" panose="05000000000000000000" pitchFamily="2" charset="2"/>
              </a:rPr>
              <a:t>学術会議マスタープラン</a:t>
            </a:r>
            <a:r>
              <a:rPr lang="en-US" altLang="ja-JP" sz="1700" dirty="0" smtClean="0">
                <a:sym typeface="Wingdings" panose="05000000000000000000" pitchFamily="2" charset="2"/>
              </a:rPr>
              <a:t>2017</a:t>
            </a:r>
            <a:r>
              <a:rPr lang="ja-JP" altLang="en-US" sz="1700" dirty="0" smtClean="0">
                <a:sym typeface="Wingdings" panose="05000000000000000000" pitchFamily="2" charset="2"/>
              </a:rPr>
              <a:t>について、伊藤光赤天連委員長からアナウンス</a:t>
            </a:r>
            <a:endParaRPr lang="en-US" altLang="ja-JP" sz="1700" dirty="0" smtClean="0">
              <a:sym typeface="Wingdings" panose="05000000000000000000" pitchFamily="2" charset="2"/>
            </a:endParaRPr>
          </a:p>
          <a:p>
            <a:pPr marL="895350" lvl="1" indent="-1778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1700" dirty="0" smtClean="0">
                <a:sym typeface="Wingdings" panose="05000000000000000000" pitchFamily="2" charset="2"/>
              </a:rPr>
              <a:t> 3/2</a:t>
            </a:r>
            <a:r>
              <a:rPr lang="ja-JP" altLang="en-US" sz="1700" dirty="0" smtClean="0">
                <a:sym typeface="Wingdings" panose="05000000000000000000" pitchFamily="2" charset="2"/>
              </a:rPr>
              <a:t>にヒアリングに向けて光赤天連としての申請書をとりまとめる。該当計画は</a:t>
            </a:r>
            <a:r>
              <a:rPr lang="en-US" altLang="ja-JP" sz="1700" dirty="0" smtClean="0">
                <a:sym typeface="Wingdings" panose="05000000000000000000" pitchFamily="2" charset="2"/>
              </a:rPr>
              <a:t>1</a:t>
            </a:r>
            <a:r>
              <a:rPr lang="ja-JP" altLang="en-US" sz="1700" dirty="0" smtClean="0">
                <a:sym typeface="Wingdings" panose="05000000000000000000" pitchFamily="2" charset="2"/>
              </a:rPr>
              <a:t>月末までに申請書を委員長に提出</a:t>
            </a:r>
            <a:r>
              <a:rPr lang="ja-JP" altLang="en-US" sz="1700" dirty="0">
                <a:sym typeface="Wingdings" panose="05000000000000000000" pitchFamily="2" charset="2"/>
              </a:rPr>
              <a:t>。</a:t>
            </a:r>
            <a:endParaRPr lang="en-US" altLang="ja-JP" sz="17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ja-JP" sz="1700" dirty="0" smtClean="0">
                <a:sym typeface="Wingdings" panose="05000000000000000000" pitchFamily="2" charset="2"/>
              </a:rPr>
              <a:t>2016/01/18:</a:t>
            </a:r>
            <a:r>
              <a:rPr lang="ja-JP" altLang="en-US" sz="1700" dirty="0">
                <a:sym typeface="Wingdings" panose="05000000000000000000" pitchFamily="2" charset="2"/>
              </a:rPr>
              <a:t>　</a:t>
            </a:r>
            <a:r>
              <a:rPr lang="ja-JP" altLang="en-US" sz="1700" dirty="0">
                <a:solidFill>
                  <a:srgbClr val="002060"/>
                </a:solidFill>
                <a:sym typeface="Wingdings" panose="05000000000000000000" pitchFamily="2" charset="2"/>
              </a:rPr>
              <a:t>第</a:t>
            </a:r>
            <a:r>
              <a:rPr lang="en-US" altLang="ja-JP" sz="1700" dirty="0">
                <a:solidFill>
                  <a:srgbClr val="002060"/>
                </a:solidFill>
                <a:sym typeface="Wingdings" panose="05000000000000000000" pitchFamily="2" charset="2"/>
              </a:rPr>
              <a:t>6</a:t>
            </a:r>
            <a:r>
              <a:rPr lang="ja-JP" altLang="en-US" sz="1700" dirty="0">
                <a:solidFill>
                  <a:srgbClr val="002060"/>
                </a:solidFill>
                <a:sym typeface="Wingdings" panose="05000000000000000000" pitchFamily="2" charset="2"/>
              </a:rPr>
              <a:t>回　編集全体</a:t>
            </a:r>
            <a:r>
              <a:rPr lang="ja-JP" altLang="en-US" sz="1700" dirty="0" smtClean="0">
                <a:solidFill>
                  <a:srgbClr val="002060"/>
                </a:solidFill>
                <a:sym typeface="Wingdings" panose="05000000000000000000" pitchFamily="2" charset="2"/>
              </a:rPr>
              <a:t>会議</a:t>
            </a:r>
            <a:endParaRPr lang="en-US" altLang="ja-JP" sz="2100" dirty="0">
              <a:solidFill>
                <a:srgbClr val="002060"/>
              </a:solidFill>
              <a:latin typeface="Arial Unicode MS" panose="020B060402020202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86600" y="6381328"/>
            <a:ext cx="2057400" cy="365125"/>
          </a:xfrm>
        </p:spPr>
        <p:txBody>
          <a:bodyPr/>
          <a:lstStyle/>
          <a:p>
            <a:fld id="{82F0493E-D410-41FB-A24D-A0EEA0838FC8}" type="slidenum">
              <a:rPr lang="en-US" altLang="ja-JP" sz="1800" smtClean="0">
                <a:solidFill>
                  <a:srgbClr val="000000"/>
                </a:solidFill>
              </a:rPr>
              <a:pPr/>
              <a:t>4</a:t>
            </a:fld>
            <a:endParaRPr lang="en-US" altLang="ja-JP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13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717300" y="1306287"/>
            <a:ext cx="8175180" cy="3418857"/>
            <a:chOff x="717300" y="1306287"/>
            <a:chExt cx="8175180" cy="3418857"/>
          </a:xfrm>
        </p:grpSpPr>
        <p:sp>
          <p:nvSpPr>
            <p:cNvPr id="7" name="角丸四角形 6"/>
            <p:cNvSpPr/>
            <p:nvPr/>
          </p:nvSpPr>
          <p:spPr>
            <a:xfrm>
              <a:off x="4752020" y="1581514"/>
              <a:ext cx="3060340" cy="18136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7524328" y="1306287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 smtClean="0">
                  <a:solidFill>
                    <a:srgbClr val="FF0000"/>
                  </a:solidFill>
                </a:rPr>
                <a:t>未完</a:t>
              </a:r>
              <a:r>
                <a:rPr kumimoji="1" lang="en-US" altLang="ja-JP" sz="1400" b="1" dirty="0" smtClean="0">
                  <a:solidFill>
                    <a:srgbClr val="FF0000"/>
                  </a:solidFill>
                </a:rPr>
                <a:t>(</a:t>
              </a:r>
              <a:r>
                <a:rPr kumimoji="1" lang="ja-JP" altLang="en-US" sz="1400" b="1" dirty="0" smtClean="0">
                  <a:solidFill>
                    <a:srgbClr val="FF0000"/>
                  </a:solidFill>
                </a:rPr>
                <a:t>原稿あり）</a:t>
              </a:r>
              <a:endParaRPr kumimoji="1" lang="ja-JP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717300" y="2924944"/>
              <a:ext cx="2048020" cy="307777"/>
            </a:xfrm>
            <a:prstGeom prst="round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772292" y="2924944"/>
              <a:ext cx="8533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 smtClean="0">
                  <a:solidFill>
                    <a:srgbClr val="FF0000"/>
                  </a:solidFill>
                </a:rPr>
                <a:t>初稿</a:t>
              </a:r>
              <a:endParaRPr kumimoji="1" lang="ja-JP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角丸四角形 10"/>
            <p:cNvSpPr/>
            <p:nvPr/>
          </p:nvSpPr>
          <p:spPr>
            <a:xfrm>
              <a:off x="4752020" y="1771261"/>
              <a:ext cx="3762924" cy="289587"/>
            </a:xfrm>
            <a:prstGeom prst="round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角丸四角形 11"/>
            <p:cNvSpPr/>
            <p:nvPr/>
          </p:nvSpPr>
          <p:spPr>
            <a:xfrm>
              <a:off x="717300" y="1952677"/>
              <a:ext cx="3278635" cy="430777"/>
            </a:xfrm>
            <a:prstGeom prst="round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3142563" y="2391737"/>
              <a:ext cx="8533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 smtClean="0">
                  <a:solidFill>
                    <a:srgbClr val="FF0000"/>
                  </a:solidFill>
                </a:rPr>
                <a:t>初稿</a:t>
              </a:r>
              <a:endParaRPr kumimoji="1" lang="ja-JP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7732412" y="2075677"/>
              <a:ext cx="8533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 smtClean="0">
                  <a:solidFill>
                    <a:srgbClr val="FF0000"/>
                  </a:solidFill>
                </a:rPr>
                <a:t>初稿</a:t>
              </a:r>
              <a:endParaRPr kumimoji="1" lang="ja-JP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角丸四角形 14"/>
            <p:cNvSpPr/>
            <p:nvPr/>
          </p:nvSpPr>
          <p:spPr>
            <a:xfrm>
              <a:off x="4777398" y="4210357"/>
              <a:ext cx="3467010" cy="51478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7235543" y="3736950"/>
              <a:ext cx="11536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 smtClean="0">
                  <a:solidFill>
                    <a:srgbClr val="FF0000"/>
                  </a:solidFill>
                </a:rPr>
                <a:t>未完だが</a:t>
              </a:r>
              <a:r>
                <a:rPr kumimoji="1" lang="en-US" altLang="ja-JP" sz="1400" b="1" dirty="0" smtClean="0">
                  <a:solidFill>
                    <a:srgbClr val="FF0000"/>
                  </a:solidFill>
                </a:rPr>
                <a:t>Word</a:t>
              </a:r>
              <a:r>
                <a:rPr kumimoji="1" lang="ja-JP" altLang="en-US" sz="1400" b="1" dirty="0" smtClean="0">
                  <a:solidFill>
                    <a:srgbClr val="FF0000"/>
                  </a:solidFill>
                </a:rPr>
                <a:t>版あり</a:t>
              </a:r>
              <a:endParaRPr kumimoji="1" lang="ja-JP" alt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タイトル 28"/>
          <p:cNvSpPr>
            <a:spLocks noGrp="1"/>
          </p:cNvSpPr>
          <p:nvPr>
            <p:ph type="title"/>
          </p:nvPr>
        </p:nvSpPr>
        <p:spPr>
          <a:xfrm>
            <a:off x="317048" y="23620"/>
            <a:ext cx="8359407" cy="106369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2. </a:t>
            </a:r>
            <a:r>
              <a:rPr lang="ja-JP" altLang="en-US" sz="3600" dirty="0" smtClean="0"/>
              <a:t>編集</a:t>
            </a:r>
            <a:r>
              <a:rPr lang="ja-JP" altLang="en-US" sz="3600" dirty="0"/>
              <a:t>の全体</a:t>
            </a:r>
            <a:r>
              <a:rPr lang="ja-JP" altLang="en-US" sz="3600" dirty="0" smtClean="0"/>
              <a:t>状況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100" dirty="0" smtClean="0"/>
              <a:t>2-1. </a:t>
            </a:r>
            <a:r>
              <a:rPr lang="ja-JP" altLang="en-US" sz="3100" dirty="0" smtClean="0"/>
              <a:t>フルバージョン </a:t>
            </a:r>
            <a:r>
              <a:rPr lang="ja-JP" altLang="en-US" sz="2200" dirty="0" smtClean="0"/>
              <a:t>（</a:t>
            </a:r>
            <a:r>
              <a:rPr lang="ja-JP" altLang="en-US" sz="2200" dirty="0" smtClean="0"/>
              <a:t>目次は</a:t>
            </a:r>
            <a:r>
              <a:rPr lang="en-US" altLang="ja-JP" sz="2200" dirty="0" smtClean="0"/>
              <a:t>2015/11/16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23:00</a:t>
            </a:r>
            <a:r>
              <a:rPr lang="ja-JP" altLang="en-US" sz="2200" dirty="0" smtClean="0"/>
              <a:t>で</a:t>
            </a:r>
            <a:r>
              <a:rPr lang="en-US" altLang="ja-JP" sz="2200" dirty="0" smtClean="0"/>
              <a:t>FIX</a:t>
            </a:r>
            <a:r>
              <a:rPr lang="ja-JP" altLang="en-US" sz="2200" dirty="0" err="1" smtClean="0"/>
              <a:t>。</a:t>
            </a:r>
            <a:r>
              <a:rPr lang="ja-JP" altLang="en-US" sz="2200" dirty="0" smtClean="0"/>
              <a:t>変更</a:t>
            </a:r>
            <a:r>
              <a:rPr lang="ja-JP" altLang="en-US" sz="2200" dirty="0" smtClean="0"/>
              <a:t>ありません）</a:t>
            </a:r>
            <a:r>
              <a:rPr lang="ja-JP" altLang="en-US" sz="2000" dirty="0" smtClean="0"/>
              <a:t>　</a:t>
            </a:r>
            <a:endParaRPr kumimoji="1" lang="ja-JP" altLang="en-US" sz="2200" dirty="0"/>
          </a:p>
        </p:txBody>
      </p:sp>
      <p:sp>
        <p:nvSpPr>
          <p:cNvPr id="30" name="コンテンツ プレースホルダー 29"/>
          <p:cNvSpPr>
            <a:spLocks noGrp="1"/>
          </p:cNvSpPr>
          <p:nvPr>
            <p:ph sz="half" idx="1"/>
          </p:nvPr>
        </p:nvSpPr>
        <p:spPr>
          <a:xfrm>
            <a:off x="179512" y="1271090"/>
            <a:ext cx="4244280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1600" b="1" dirty="0" smtClean="0"/>
              <a:t>第</a:t>
            </a:r>
            <a:r>
              <a:rPr lang="en-US" altLang="ja-JP" sz="1600" b="1" dirty="0" smtClean="0"/>
              <a:t>1</a:t>
            </a:r>
            <a:r>
              <a:rPr lang="ja-JP" altLang="en-US" sz="1600" b="1" dirty="0" smtClean="0"/>
              <a:t>章　</a:t>
            </a:r>
            <a:r>
              <a:rPr lang="en-US" altLang="ja-JP" sz="1600" b="1" dirty="0" smtClean="0"/>
              <a:t>Execu</a:t>
            </a:r>
            <a:r>
              <a:rPr lang="en-US" altLang="ja-JP" sz="1600" b="1" dirty="0"/>
              <a:t>t</a:t>
            </a:r>
            <a:r>
              <a:rPr lang="en-US" altLang="ja-JP" sz="1600" b="1" dirty="0" smtClean="0"/>
              <a:t>ive</a:t>
            </a:r>
            <a:r>
              <a:rPr lang="ja-JP" altLang="en-US" sz="1600" b="1" dirty="0" smtClean="0"/>
              <a:t> </a:t>
            </a:r>
            <a:r>
              <a:rPr lang="en-US" altLang="ja-JP" sz="1600" b="1" dirty="0" smtClean="0"/>
              <a:t>Summary</a:t>
            </a:r>
            <a:r>
              <a:rPr lang="ja-JP" altLang="en-US" sz="1600" b="1" dirty="0" smtClean="0"/>
              <a:t> </a:t>
            </a:r>
            <a:endParaRPr lang="en-US" altLang="ja-JP" sz="1600" b="1" dirty="0" smtClean="0"/>
          </a:p>
          <a:p>
            <a:pPr marL="0" indent="0">
              <a:buNone/>
            </a:pPr>
            <a:r>
              <a:rPr lang="ja-JP" altLang="en-US" sz="1600" b="1" dirty="0" smtClean="0"/>
              <a:t>第</a:t>
            </a:r>
            <a:r>
              <a:rPr lang="en-US" altLang="ja-JP" sz="1600" b="1" dirty="0" smtClean="0"/>
              <a:t>2</a:t>
            </a:r>
            <a:r>
              <a:rPr lang="ja-JP" altLang="en-US" sz="1600" b="1" dirty="0" smtClean="0"/>
              <a:t>章 将来計画検討活動について</a:t>
            </a:r>
            <a:endParaRPr lang="ja-JP" altLang="en-US" sz="1600" b="1" dirty="0"/>
          </a:p>
          <a:p>
            <a:pPr marL="0" indent="0">
              <a:buNone/>
            </a:pPr>
            <a:r>
              <a:rPr lang="ja-JP" altLang="en-US" sz="1600" dirty="0"/>
              <a:t>　</a:t>
            </a:r>
            <a:r>
              <a:rPr lang="en-US" altLang="ja-JP" sz="1600" dirty="0"/>
              <a:t>2</a:t>
            </a:r>
            <a:r>
              <a:rPr lang="en-US" altLang="ja-JP" sz="1600" dirty="0" smtClean="0"/>
              <a:t>.1 </a:t>
            </a:r>
            <a:r>
              <a:rPr lang="ja-JP" altLang="en-US" sz="1600" dirty="0"/>
              <a:t>光赤外天文学将来計画検討会の活動</a:t>
            </a:r>
            <a:br>
              <a:rPr lang="ja-JP" altLang="en-US" sz="1600" dirty="0"/>
            </a:br>
            <a:r>
              <a:rPr lang="ja-JP" altLang="en-US" sz="1600" dirty="0"/>
              <a:t>　</a:t>
            </a:r>
            <a:r>
              <a:rPr lang="en-US" altLang="ja-JP" sz="1600" dirty="0" smtClean="0"/>
              <a:t>2.2 </a:t>
            </a:r>
            <a:r>
              <a:rPr lang="ja-JP" altLang="en-US" sz="1600" dirty="0"/>
              <a:t>検討会活動日誌</a:t>
            </a:r>
            <a:br>
              <a:rPr lang="ja-JP" altLang="en-US" sz="1600" dirty="0"/>
            </a:br>
            <a:endParaRPr lang="ja-JP" altLang="en-US" sz="1600" dirty="0"/>
          </a:p>
          <a:p>
            <a:pPr marL="0" indent="0">
              <a:buNone/>
            </a:pPr>
            <a:r>
              <a:rPr lang="ja-JP" altLang="en-US" sz="1600" b="1" dirty="0" smtClean="0"/>
              <a:t>第</a:t>
            </a:r>
            <a:r>
              <a:rPr lang="en-US" altLang="ja-JP" sz="1600" b="1" dirty="0"/>
              <a:t>3</a:t>
            </a:r>
            <a:r>
              <a:rPr lang="ja-JP" altLang="en-US" sz="1600" b="1" dirty="0" smtClean="0"/>
              <a:t>章 </a:t>
            </a:r>
            <a:r>
              <a:rPr lang="ja-JP" altLang="en-US" sz="1600" b="1" dirty="0"/>
              <a:t>次世代光赤外天文学のサイエンス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/>
              <a:t>　</a:t>
            </a:r>
            <a:r>
              <a:rPr lang="en-US" altLang="ja-JP" sz="1600" dirty="0"/>
              <a:t>3</a:t>
            </a:r>
            <a:r>
              <a:rPr lang="en-US" altLang="ja-JP" sz="1600" dirty="0" smtClean="0"/>
              <a:t>.1 </a:t>
            </a:r>
            <a:r>
              <a:rPr lang="ja-JP" altLang="en-US" sz="1600" dirty="0"/>
              <a:t>科学検討班の</a:t>
            </a:r>
            <a:r>
              <a:rPr lang="ja-JP" altLang="en-US" sz="1600" dirty="0" smtClean="0"/>
              <a:t>活動経緯</a:t>
            </a:r>
            <a:r>
              <a:rPr lang="ja-JP" altLang="en-US" sz="1600" dirty="0"/>
              <a:t/>
            </a:r>
            <a:br>
              <a:rPr lang="ja-JP" altLang="en-US" sz="1600" dirty="0"/>
            </a:br>
            <a:r>
              <a:rPr lang="ja-JP" altLang="en-US" sz="1600" dirty="0" smtClean="0"/>
              <a:t>　</a:t>
            </a:r>
            <a:r>
              <a:rPr lang="en-US" altLang="ja-JP" sz="1600" dirty="0" smtClean="0"/>
              <a:t>3.2 </a:t>
            </a:r>
            <a:r>
              <a:rPr lang="ja-JP" altLang="en-US" sz="1600" dirty="0" smtClean="0"/>
              <a:t>宇宙論・構造</a:t>
            </a:r>
            <a:r>
              <a:rPr lang="ja-JP" altLang="en-US" sz="1600" dirty="0"/>
              <a:t>形成</a:t>
            </a:r>
            <a:br>
              <a:rPr lang="ja-JP" altLang="en-US" sz="1600" dirty="0"/>
            </a:br>
            <a:r>
              <a:rPr lang="ja-JP" altLang="en-US" sz="1600" dirty="0"/>
              <a:t>　</a:t>
            </a:r>
            <a:r>
              <a:rPr lang="en-US" altLang="ja-JP" sz="1600" dirty="0" smtClean="0"/>
              <a:t>3.3 </a:t>
            </a:r>
            <a:r>
              <a:rPr lang="ja-JP" altLang="en-US" sz="1600" dirty="0" smtClean="0"/>
              <a:t>巨大ブラックホールと活動銀河核</a:t>
            </a:r>
            <a:r>
              <a:rPr lang="ja-JP" altLang="en-US" sz="1600" dirty="0"/>
              <a:t/>
            </a:r>
            <a:br>
              <a:rPr lang="ja-JP" altLang="en-US" sz="1600" dirty="0"/>
            </a:br>
            <a:r>
              <a:rPr lang="ja-JP" altLang="en-US" sz="1600" dirty="0"/>
              <a:t>　</a:t>
            </a:r>
            <a:r>
              <a:rPr lang="en-US" altLang="ja-JP" sz="1600" dirty="0" smtClean="0"/>
              <a:t>3.4 </a:t>
            </a:r>
            <a:r>
              <a:rPr lang="ja-JP" altLang="en-US" sz="1600" dirty="0" smtClean="0"/>
              <a:t>初代天体と再電離</a:t>
            </a:r>
            <a:endParaRPr lang="en-US" altLang="ja-JP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/>
              <a:t>　</a:t>
            </a:r>
            <a:r>
              <a:rPr lang="en-US" altLang="ja-JP" sz="1600" dirty="0" smtClean="0"/>
              <a:t>3.5 </a:t>
            </a:r>
            <a:r>
              <a:rPr lang="ja-JP" altLang="en-US" sz="1600" dirty="0" smtClean="0"/>
              <a:t>銀河進化と構造形成</a:t>
            </a:r>
            <a:r>
              <a:rPr lang="ja-JP" altLang="en-US" sz="1600" dirty="0"/>
              <a:t/>
            </a:r>
            <a:br>
              <a:rPr lang="ja-JP" altLang="en-US" sz="1600" dirty="0"/>
            </a:br>
            <a:r>
              <a:rPr lang="ja-JP" altLang="en-US" sz="1600" dirty="0"/>
              <a:t>　</a:t>
            </a:r>
            <a:r>
              <a:rPr lang="en-US" altLang="ja-JP" sz="1600" dirty="0" smtClean="0"/>
              <a:t>3.6 </a:t>
            </a:r>
            <a:r>
              <a:rPr lang="ja-JP" altLang="en-US" sz="1600" dirty="0" smtClean="0"/>
              <a:t>銀河</a:t>
            </a:r>
            <a:r>
              <a:rPr lang="ja-JP" altLang="en-US" sz="1600" dirty="0"/>
              <a:t>系・局所</a:t>
            </a:r>
            <a:r>
              <a:rPr lang="ja-JP" altLang="en-US" sz="1600" dirty="0" smtClean="0"/>
              <a:t>銀河群</a:t>
            </a:r>
            <a:endParaRPr lang="en-US" altLang="ja-JP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/>
              <a:t>　</a:t>
            </a:r>
            <a:r>
              <a:rPr lang="en-US" altLang="ja-JP" sz="1600" dirty="0" smtClean="0"/>
              <a:t>3.7 </a:t>
            </a:r>
            <a:r>
              <a:rPr lang="ja-JP" altLang="en-US" sz="1600" dirty="0" smtClean="0"/>
              <a:t>銀河</a:t>
            </a:r>
            <a:r>
              <a:rPr lang="ja-JP" altLang="en-US" sz="1600" dirty="0"/>
              <a:t>系・近傍銀河の星形成と物質</a:t>
            </a:r>
            <a:r>
              <a:rPr lang="ja-JP" altLang="en-US" sz="1600" dirty="0" smtClean="0"/>
              <a:t>進化</a:t>
            </a:r>
            <a:endParaRPr lang="en-US" altLang="ja-JP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/>
              <a:t>　</a:t>
            </a:r>
            <a:r>
              <a:rPr lang="en-US" altLang="ja-JP" sz="1600" dirty="0" smtClean="0"/>
              <a:t>3.8 </a:t>
            </a:r>
            <a:r>
              <a:rPr lang="ja-JP" altLang="en-US" sz="1600" dirty="0" smtClean="0"/>
              <a:t>星間物質</a:t>
            </a:r>
            <a:r>
              <a:rPr lang="ja-JP" altLang="en-US" sz="1600" dirty="0"/>
              <a:t/>
            </a:r>
            <a:br>
              <a:rPr lang="ja-JP" altLang="en-US" sz="1600" dirty="0"/>
            </a:br>
            <a:r>
              <a:rPr lang="ja-JP" altLang="en-US" sz="1600" dirty="0"/>
              <a:t>　</a:t>
            </a:r>
            <a:r>
              <a:rPr lang="en-US" altLang="ja-JP" sz="1600" dirty="0" smtClean="0"/>
              <a:t>3.9 </a:t>
            </a:r>
            <a:r>
              <a:rPr lang="ja-JP" altLang="en-US" sz="1600" dirty="0"/>
              <a:t>恒星</a:t>
            </a:r>
            <a:r>
              <a:rPr lang="ja-JP" altLang="en-US" sz="1600" dirty="0" smtClean="0"/>
              <a:t>物理</a:t>
            </a:r>
            <a:r>
              <a:rPr lang="ja-JP" altLang="en-US" sz="1600" dirty="0"/>
              <a:t/>
            </a:r>
            <a:br>
              <a:rPr lang="ja-JP" altLang="en-US" sz="1600" dirty="0"/>
            </a:br>
            <a:r>
              <a:rPr lang="ja-JP" altLang="en-US" sz="1600" dirty="0"/>
              <a:t>　</a:t>
            </a:r>
            <a:r>
              <a:rPr lang="en-US" altLang="ja-JP" sz="1600" dirty="0" smtClean="0"/>
              <a:t>3.10 </a:t>
            </a:r>
            <a:r>
              <a:rPr lang="ja-JP" altLang="en-US" sz="1600" dirty="0" smtClean="0"/>
              <a:t>星惑星系形成</a:t>
            </a:r>
            <a:endParaRPr lang="en-US" altLang="ja-JP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/>
              <a:t>　</a:t>
            </a:r>
            <a:r>
              <a:rPr lang="en-US" altLang="ja-JP" sz="1600" dirty="0" smtClean="0"/>
              <a:t>3.11 </a:t>
            </a:r>
            <a:r>
              <a:rPr lang="ja-JP" altLang="en-US" sz="1600" dirty="0" smtClean="0"/>
              <a:t>系外惑星</a:t>
            </a:r>
            <a:endParaRPr lang="en-US" altLang="ja-JP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/>
              <a:t>　</a:t>
            </a:r>
            <a:r>
              <a:rPr lang="en-US" altLang="ja-JP" sz="1600" dirty="0" smtClean="0"/>
              <a:t>3.12 </a:t>
            </a:r>
            <a:r>
              <a:rPr lang="ja-JP" altLang="en-US" sz="1600" dirty="0" smtClean="0"/>
              <a:t>太陽系</a:t>
            </a:r>
            <a:r>
              <a:rPr lang="ja-JP" altLang="en-US" sz="1600" dirty="0"/>
              <a:t>天体</a:t>
            </a:r>
            <a:endParaRPr kumimoji="1" lang="ja-JP" altLang="en-US" sz="1600" dirty="0"/>
          </a:p>
        </p:txBody>
      </p:sp>
      <p:sp>
        <p:nvSpPr>
          <p:cNvPr id="31" name="コンテンツ プレースホルダー 30"/>
          <p:cNvSpPr>
            <a:spLocks noGrp="1"/>
          </p:cNvSpPr>
          <p:nvPr>
            <p:ph sz="half" idx="2"/>
          </p:nvPr>
        </p:nvSpPr>
        <p:spPr>
          <a:xfrm>
            <a:off x="4177701" y="1179521"/>
            <a:ext cx="4784589" cy="552585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b="1" dirty="0" smtClean="0"/>
              <a:t>第</a:t>
            </a:r>
            <a:r>
              <a:rPr lang="en-US" altLang="ja-JP" sz="1600" b="1" dirty="0"/>
              <a:t>4</a:t>
            </a:r>
            <a:r>
              <a:rPr lang="ja-JP" altLang="en-US" sz="1600" b="1" dirty="0" smtClean="0"/>
              <a:t>章 スペースプロジェクト</a:t>
            </a:r>
            <a:endParaRPr lang="ja-JP" altLang="en-US" sz="1600" b="1" dirty="0"/>
          </a:p>
          <a:p>
            <a:pPr marL="0" indent="0">
              <a:buNone/>
            </a:pPr>
            <a:r>
              <a:rPr lang="ja-JP" altLang="en-US" sz="1600" dirty="0"/>
              <a:t>　</a:t>
            </a:r>
            <a:r>
              <a:rPr lang="en-US" altLang="ja-JP" sz="1600" dirty="0" smtClean="0">
                <a:solidFill>
                  <a:srgbClr val="404040"/>
                </a:solidFill>
              </a:rPr>
              <a:t>4.1 </a:t>
            </a:r>
            <a:r>
              <a:rPr lang="ja-JP" altLang="en-US" sz="1600" dirty="0" smtClean="0">
                <a:solidFill>
                  <a:srgbClr val="404040"/>
                </a:solidFill>
              </a:rPr>
              <a:t>スペースプロジェクト班の活動経緯</a:t>
            </a:r>
            <a:endParaRPr lang="en-US" altLang="ja-JP" sz="1600" dirty="0" smtClean="0">
              <a:solidFill>
                <a:srgbClr val="40404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1600" dirty="0" smtClean="0"/>
              <a:t>　</a:t>
            </a:r>
            <a:r>
              <a:rPr lang="en-US" altLang="ja-JP" sz="1600" dirty="0"/>
              <a:t>4</a:t>
            </a:r>
            <a:r>
              <a:rPr lang="en-US" altLang="ja-JP" sz="1600" dirty="0" smtClean="0"/>
              <a:t>.2 </a:t>
            </a:r>
            <a:r>
              <a:rPr lang="ja-JP" altLang="en-US" sz="1600" dirty="0"/>
              <a:t>世界</a:t>
            </a:r>
            <a:r>
              <a:rPr lang="ja-JP" altLang="en-US" sz="1600" dirty="0" smtClean="0"/>
              <a:t>の</a:t>
            </a:r>
            <a:r>
              <a:rPr lang="ja-JP" altLang="en-US" sz="1600" dirty="0"/>
              <a:t>光赤外天文学の</a:t>
            </a:r>
            <a:r>
              <a:rPr lang="ja-JP" altLang="en-US" sz="1600" dirty="0" smtClean="0"/>
              <a:t>来し方：スペース編</a:t>
            </a:r>
            <a:endParaRPr lang="en-US" altLang="ja-JP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/>
              <a:t>　</a:t>
            </a:r>
            <a:r>
              <a:rPr lang="en-US" altLang="ja-JP" sz="1600" dirty="0" smtClean="0"/>
              <a:t>4.3 SPICA</a:t>
            </a:r>
            <a:r>
              <a:rPr lang="en-US" altLang="ja-JP" sz="1600" dirty="0"/>
              <a:t/>
            </a:r>
            <a:br>
              <a:rPr lang="en-US" altLang="ja-JP" sz="1600" dirty="0"/>
            </a:br>
            <a:r>
              <a:rPr lang="ja-JP" altLang="en-US" sz="1600" dirty="0"/>
              <a:t>　</a:t>
            </a:r>
            <a:r>
              <a:rPr lang="en-US" altLang="ja-JP" sz="1600" dirty="0"/>
              <a:t>4</a:t>
            </a:r>
            <a:r>
              <a:rPr lang="en-US" altLang="ja-JP" sz="1600" dirty="0" smtClean="0"/>
              <a:t>.4 </a:t>
            </a:r>
            <a:r>
              <a:rPr lang="en-US" altLang="ja-JP" sz="1600" dirty="0"/>
              <a:t>JASMINE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/>
              <a:t>　</a:t>
            </a:r>
            <a:r>
              <a:rPr lang="en-US" altLang="ja-JP" sz="1600" dirty="0"/>
              <a:t>4</a:t>
            </a:r>
            <a:r>
              <a:rPr lang="en-US" altLang="ja-JP" sz="1600" dirty="0" smtClean="0"/>
              <a:t>.5 WISH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/>
              <a:t>　</a:t>
            </a:r>
            <a:r>
              <a:rPr lang="en-US" altLang="ja-JP" sz="1600" dirty="0"/>
              <a:t>4</a:t>
            </a:r>
            <a:r>
              <a:rPr lang="en-US" altLang="ja-JP" sz="1600" dirty="0" smtClean="0"/>
              <a:t>.6 WFIRST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 dirty="0"/>
              <a:t> </a:t>
            </a:r>
            <a:r>
              <a:rPr lang="en-US" altLang="ja-JP" sz="1600" dirty="0" smtClean="0"/>
              <a:t>  4.7 Euclid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 dirty="0"/>
              <a:t> </a:t>
            </a:r>
            <a:r>
              <a:rPr lang="en-US" altLang="ja-JP" sz="1600" dirty="0" smtClean="0"/>
              <a:t>  4.8 EXZIT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600" dirty="0"/>
              <a:t> </a:t>
            </a:r>
            <a:r>
              <a:rPr lang="en-US" altLang="ja-JP" sz="1600" dirty="0" smtClean="0"/>
              <a:t>  4.9 </a:t>
            </a:r>
            <a:r>
              <a:rPr lang="en-US" altLang="ja-JP" sz="1600" dirty="0" err="1" smtClean="0"/>
              <a:t>HiZ</a:t>
            </a:r>
            <a:r>
              <a:rPr lang="en-US" altLang="ja-JP" sz="1600" dirty="0" smtClean="0"/>
              <a:t>-GUNDAM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600" dirty="0"/>
              <a:t/>
            </a:r>
            <a:br>
              <a:rPr lang="en-US" altLang="ja-JP" sz="1600" dirty="0"/>
            </a:br>
            <a:r>
              <a:rPr lang="ja-JP" altLang="en-US" sz="1600" b="1" dirty="0" smtClean="0"/>
              <a:t>第</a:t>
            </a:r>
            <a:r>
              <a:rPr lang="en-US" altLang="ja-JP" sz="1600" b="1" dirty="0"/>
              <a:t>5</a:t>
            </a:r>
            <a:r>
              <a:rPr lang="ja-JP" altLang="en-US" sz="1600" b="1" dirty="0" smtClean="0"/>
              <a:t>章 </a:t>
            </a:r>
            <a:r>
              <a:rPr lang="ja-JP" altLang="en-US" sz="1600" b="1" dirty="0"/>
              <a:t>地上プロジェクト</a:t>
            </a:r>
          </a:p>
          <a:p>
            <a:pPr marL="0" indent="0">
              <a:buNone/>
            </a:pPr>
            <a:r>
              <a:rPr lang="ja-JP" altLang="en-US" sz="1600" dirty="0"/>
              <a:t>　</a:t>
            </a:r>
            <a:r>
              <a:rPr lang="en-US" altLang="ja-JP" sz="1600" dirty="0"/>
              <a:t>5</a:t>
            </a:r>
            <a:r>
              <a:rPr lang="en-US" altLang="ja-JP" sz="1600" dirty="0" smtClean="0"/>
              <a:t>.1 </a:t>
            </a:r>
            <a:r>
              <a:rPr lang="ja-JP" altLang="en-US" sz="1600" dirty="0"/>
              <a:t>地上プロジェクト班の活動経緯</a:t>
            </a:r>
            <a:endParaRPr lang="en-US" altLang="ja-JP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/>
              <a:t>　</a:t>
            </a:r>
            <a:r>
              <a:rPr lang="en-US" altLang="ja-JP" sz="1600" dirty="0"/>
              <a:t>5</a:t>
            </a:r>
            <a:r>
              <a:rPr lang="en-US" altLang="ja-JP" sz="1600" dirty="0" smtClean="0"/>
              <a:t>.2 </a:t>
            </a:r>
            <a:r>
              <a:rPr lang="ja-JP" altLang="en-US" sz="1600" dirty="0"/>
              <a:t>世界</a:t>
            </a:r>
            <a:r>
              <a:rPr lang="ja-JP" altLang="en-US" sz="1600" dirty="0" smtClean="0"/>
              <a:t>の</a:t>
            </a:r>
            <a:r>
              <a:rPr lang="ja-JP" altLang="en-US" sz="1600" dirty="0"/>
              <a:t>光赤外天文学の</a:t>
            </a:r>
            <a:r>
              <a:rPr lang="ja-JP" altLang="en-US" sz="1600" dirty="0" smtClean="0"/>
              <a:t>来し方：地上編</a:t>
            </a:r>
            <a:endParaRPr lang="en-US" altLang="ja-JP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/>
              <a:t>　</a:t>
            </a:r>
            <a:r>
              <a:rPr lang="en-US" altLang="ja-JP" sz="1600" dirty="0" smtClean="0"/>
              <a:t>5.3 </a:t>
            </a:r>
            <a:r>
              <a:rPr lang="en-US" altLang="ja-JP" sz="1600" dirty="0"/>
              <a:t>TMT</a:t>
            </a:r>
            <a:br>
              <a:rPr lang="en-US" altLang="ja-JP" sz="1600" dirty="0"/>
            </a:br>
            <a:r>
              <a:rPr lang="ja-JP" altLang="en-US" sz="1600" dirty="0"/>
              <a:t>　</a:t>
            </a:r>
            <a:r>
              <a:rPr lang="en-US" altLang="ja-JP" sz="1600" dirty="0"/>
              <a:t>5</a:t>
            </a:r>
            <a:r>
              <a:rPr lang="en-US" altLang="ja-JP" sz="1600" dirty="0" smtClean="0"/>
              <a:t>.4 </a:t>
            </a:r>
            <a:r>
              <a:rPr lang="ja-JP" altLang="en-US" sz="1600" dirty="0" smtClean="0"/>
              <a:t>すばる望遠鏡の将来</a:t>
            </a:r>
            <a:r>
              <a:rPr lang="ja-JP" altLang="en-US" sz="1600" dirty="0"/>
              <a:t>計画</a:t>
            </a:r>
            <a:endParaRPr lang="en-US" altLang="ja-JP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/>
              <a:t>　</a:t>
            </a:r>
            <a:r>
              <a:rPr lang="en-US" altLang="ja-JP" sz="1600" dirty="0"/>
              <a:t>5</a:t>
            </a:r>
            <a:r>
              <a:rPr lang="en-US" altLang="ja-JP" sz="1600" dirty="0" smtClean="0"/>
              <a:t>.5 </a:t>
            </a:r>
            <a:r>
              <a:rPr lang="en-US" altLang="ja-JP" sz="1600" dirty="0"/>
              <a:t>TAO</a:t>
            </a:r>
            <a:br>
              <a:rPr lang="en-US" altLang="ja-JP" sz="1600" dirty="0"/>
            </a:br>
            <a:r>
              <a:rPr lang="ja-JP" altLang="en-US" sz="1600" dirty="0"/>
              <a:t>　</a:t>
            </a:r>
            <a:r>
              <a:rPr lang="en-US" altLang="ja-JP" sz="1600" dirty="0"/>
              <a:t>5</a:t>
            </a:r>
            <a:r>
              <a:rPr lang="en-US" altLang="ja-JP" sz="1600" dirty="0" smtClean="0"/>
              <a:t>.6 </a:t>
            </a:r>
            <a:r>
              <a:rPr lang="ja-JP" altLang="en-US" sz="1600" dirty="0" smtClean="0"/>
              <a:t>京大</a:t>
            </a:r>
            <a:r>
              <a:rPr lang="en-US" altLang="ja-JP" sz="1600" dirty="0" smtClean="0"/>
              <a:t>3.8</a:t>
            </a:r>
            <a:r>
              <a:rPr lang="ja-JP" altLang="en-US" sz="1600" dirty="0" smtClean="0"/>
              <a:t>メートル望遠鏡</a:t>
            </a:r>
            <a:r>
              <a:rPr lang="en-US" altLang="ja-JP" sz="1600" dirty="0"/>
              <a:t/>
            </a:r>
            <a:br>
              <a:rPr lang="en-US" altLang="ja-JP" sz="1600" dirty="0"/>
            </a:br>
            <a:r>
              <a:rPr lang="ja-JP" altLang="en-US" sz="1600" dirty="0"/>
              <a:t>　</a:t>
            </a:r>
            <a:r>
              <a:rPr lang="en-US" altLang="ja-JP" sz="1600" dirty="0"/>
              <a:t>5</a:t>
            </a:r>
            <a:r>
              <a:rPr lang="en-US" altLang="ja-JP" sz="1600" dirty="0" smtClean="0"/>
              <a:t>.7 </a:t>
            </a:r>
            <a:r>
              <a:rPr lang="ja-JP" altLang="en-US" sz="1600" dirty="0"/>
              <a:t>南極中</a:t>
            </a:r>
            <a:r>
              <a:rPr lang="ja-JP" altLang="en-US" sz="1600" dirty="0" smtClean="0"/>
              <a:t>口径望遠鏡 </a:t>
            </a:r>
            <a:r>
              <a:rPr lang="en-US" altLang="ja-JP" sz="1600" dirty="0" smtClean="0"/>
              <a:t>(AIRT)</a:t>
            </a:r>
            <a:r>
              <a:rPr lang="ja-JP" altLang="en-US" sz="1600" dirty="0"/>
              <a:t/>
            </a:r>
            <a:br>
              <a:rPr lang="ja-JP" altLang="en-US" sz="1600" dirty="0"/>
            </a:br>
            <a:r>
              <a:rPr lang="ja-JP" altLang="en-US" sz="1600" dirty="0"/>
              <a:t>　</a:t>
            </a:r>
            <a:r>
              <a:rPr lang="en-US" altLang="ja-JP" sz="1600" dirty="0"/>
              <a:t>5</a:t>
            </a:r>
            <a:r>
              <a:rPr lang="en-US" altLang="ja-JP" sz="1600" dirty="0" smtClean="0"/>
              <a:t>.8 </a:t>
            </a:r>
            <a:r>
              <a:rPr lang="ja-JP" altLang="en-US" sz="1600" dirty="0"/>
              <a:t>広島</a:t>
            </a:r>
            <a:r>
              <a:rPr lang="ja-JP" altLang="en-US" sz="1600" dirty="0" smtClean="0"/>
              <a:t>大</a:t>
            </a:r>
            <a:r>
              <a:rPr lang="en-US" altLang="ja-JP" sz="1600" dirty="0" smtClean="0"/>
              <a:t>SGMAP</a:t>
            </a:r>
            <a:r>
              <a:rPr lang="ja-JP" altLang="en-US" sz="1600" dirty="0" smtClean="0"/>
              <a:t>計画</a:t>
            </a:r>
            <a:endParaRPr lang="en-US" altLang="ja-JP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600" dirty="0" smtClean="0"/>
          </a:p>
          <a:p>
            <a:pPr marL="0" indent="0">
              <a:buNone/>
            </a:pPr>
            <a:r>
              <a:rPr lang="ja-JP" altLang="en-US" sz="1600" b="1" dirty="0" smtClean="0"/>
              <a:t>付録</a:t>
            </a:r>
            <a:endParaRPr lang="ja-JP" altLang="en-US" sz="1600" b="1" dirty="0"/>
          </a:p>
        </p:txBody>
      </p:sp>
      <p:sp>
        <p:nvSpPr>
          <p:cNvPr id="33" name="スライド番号プレースホルダー 32"/>
          <p:cNvSpPr>
            <a:spLocks noGrp="1"/>
          </p:cNvSpPr>
          <p:nvPr>
            <p:ph type="sldNum" sz="quarter" idx="12"/>
          </p:nvPr>
        </p:nvSpPr>
        <p:spPr>
          <a:xfrm>
            <a:off x="6997853" y="6340250"/>
            <a:ext cx="2057400" cy="365125"/>
          </a:xfrm>
        </p:spPr>
        <p:txBody>
          <a:bodyPr/>
          <a:lstStyle/>
          <a:p>
            <a:fld id="{99446A42-42BC-472B-8A71-156785E4E9C6}" type="slidenum">
              <a:rPr lang="en-US" altLang="ja-JP" sz="1800" smtClean="0">
                <a:solidFill>
                  <a:srgbClr val="000000"/>
                </a:solidFill>
              </a:rPr>
              <a:pPr/>
              <a:t>5</a:t>
            </a:fld>
            <a:endParaRPr lang="en-US" altLang="ja-JP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5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539552" y="1078722"/>
            <a:ext cx="5904656" cy="2914260"/>
            <a:chOff x="539552" y="1078722"/>
            <a:chExt cx="5904656" cy="2914260"/>
          </a:xfrm>
        </p:grpSpPr>
        <p:sp>
          <p:nvSpPr>
            <p:cNvPr id="2" name="角丸四角形 1"/>
            <p:cNvSpPr/>
            <p:nvPr/>
          </p:nvSpPr>
          <p:spPr>
            <a:xfrm>
              <a:off x="611560" y="1330835"/>
              <a:ext cx="5832648" cy="29796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5652120" y="1078722"/>
              <a:ext cx="576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 smtClean="0">
                  <a:solidFill>
                    <a:srgbClr val="FF0000"/>
                  </a:solidFill>
                </a:rPr>
                <a:t>未完</a:t>
              </a:r>
              <a:endParaRPr kumimoji="1" lang="ja-JP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角丸四角形 9"/>
            <p:cNvSpPr/>
            <p:nvPr/>
          </p:nvSpPr>
          <p:spPr>
            <a:xfrm>
              <a:off x="539552" y="3695017"/>
              <a:ext cx="2448272" cy="297965"/>
            </a:xfrm>
            <a:prstGeom prst="round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998548" y="3685205"/>
              <a:ext cx="8533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 smtClean="0">
                  <a:solidFill>
                    <a:srgbClr val="FF0000"/>
                  </a:solidFill>
                </a:rPr>
                <a:t>初稿！</a:t>
              </a:r>
              <a:endParaRPr kumimoji="1" lang="ja-JP" alt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230883" y="159035"/>
            <a:ext cx="7886700" cy="653183"/>
          </a:xfrm>
        </p:spPr>
        <p:txBody>
          <a:bodyPr>
            <a:noAutofit/>
          </a:bodyPr>
          <a:lstStyle/>
          <a:p>
            <a:r>
              <a:rPr lang="en-US" altLang="ja-JP" sz="2800" dirty="0"/>
              <a:t>2. </a:t>
            </a:r>
            <a:r>
              <a:rPr lang="ja-JP" altLang="en-US" sz="3200" dirty="0"/>
              <a:t>編集の全体状況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2800" dirty="0" smtClean="0"/>
              <a:t>2-2. </a:t>
            </a:r>
            <a:r>
              <a:rPr kumimoji="1" lang="en-US" altLang="ja-JP" sz="2800" dirty="0" smtClean="0"/>
              <a:t>Executive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Summary</a:t>
            </a:r>
            <a:endParaRPr kumimoji="1" lang="ja-JP" altLang="en-US" sz="2800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539552" y="1008667"/>
            <a:ext cx="7790521" cy="388604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2200" dirty="0" smtClean="0"/>
              <a:t>第</a:t>
            </a:r>
            <a:r>
              <a:rPr lang="en-US" altLang="ja-JP" sz="2200" dirty="0"/>
              <a:t>1</a:t>
            </a:r>
            <a:r>
              <a:rPr lang="ja-JP" altLang="en-US" sz="2200" dirty="0" smtClean="0"/>
              <a:t>章　</a:t>
            </a:r>
            <a:r>
              <a:rPr lang="en-US" altLang="ja-JP" sz="2200" dirty="0" smtClean="0"/>
              <a:t>Executive Summary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2000" dirty="0" smtClean="0"/>
              <a:t>1.1 </a:t>
            </a:r>
            <a:r>
              <a:rPr lang="ja-JP" altLang="en-US" sz="2000" dirty="0" smtClean="0"/>
              <a:t>我々の将来計画の要旨　</a:t>
            </a:r>
            <a:r>
              <a:rPr kumimoji="1" lang="en-US" altLang="ja-JP" sz="2000" dirty="0" smtClean="0"/>
              <a:t>Summary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of our future plan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ja-JP" altLang="en-US" sz="2000" dirty="0" smtClean="0">
                <a:solidFill>
                  <a:srgbClr val="7030A0"/>
                </a:solidFill>
              </a:rPr>
              <a:t>日本語</a:t>
            </a:r>
            <a:r>
              <a:rPr lang="en-US" altLang="ja-JP" sz="2000" dirty="0" smtClean="0">
                <a:solidFill>
                  <a:srgbClr val="7030A0"/>
                </a:solidFill>
              </a:rPr>
              <a:t>1</a:t>
            </a:r>
            <a:r>
              <a:rPr lang="ja-JP" altLang="en-US" sz="2000" dirty="0" smtClean="0">
                <a:solidFill>
                  <a:srgbClr val="7030A0"/>
                </a:solidFill>
              </a:rPr>
              <a:t>－</a:t>
            </a:r>
            <a:r>
              <a:rPr lang="en-US" altLang="ja-JP" sz="2000" dirty="0" smtClean="0">
                <a:solidFill>
                  <a:srgbClr val="7030A0"/>
                </a:solidFill>
              </a:rPr>
              <a:t>2</a:t>
            </a:r>
            <a:r>
              <a:rPr lang="ja-JP" altLang="en-US" sz="2000" dirty="0" smtClean="0">
                <a:solidFill>
                  <a:srgbClr val="7030A0"/>
                </a:solidFill>
              </a:rPr>
              <a:t>ページ＋きれいな図</a:t>
            </a:r>
            <a:endParaRPr lang="en-US" altLang="ja-JP" sz="2000" dirty="0" smtClean="0">
              <a:solidFill>
                <a:srgbClr val="7030A0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ja-JP" altLang="en-US" sz="2000" dirty="0" smtClean="0">
                <a:solidFill>
                  <a:srgbClr val="7030A0"/>
                </a:solidFill>
              </a:rPr>
              <a:t>英訳する。</a:t>
            </a:r>
            <a:endParaRPr lang="en-US" altLang="ja-JP" sz="2000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2000" dirty="0" smtClean="0"/>
              <a:t>1.2 2020</a:t>
            </a:r>
            <a:r>
              <a:rPr lang="ja-JP" altLang="en-US" sz="2000" dirty="0" smtClean="0"/>
              <a:t>年代以降の主要な科学的課題</a:t>
            </a:r>
            <a:endParaRPr lang="en-US" altLang="ja-JP" sz="2000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ja-JP" altLang="en-US" sz="2000" dirty="0" smtClean="0">
                <a:solidFill>
                  <a:srgbClr val="7030A0"/>
                </a:solidFill>
              </a:rPr>
              <a:t>主要科学課題を、編集委員（「部門長」）の責任で抽出したものをリスト。</a:t>
            </a:r>
            <a:endParaRPr lang="en-US" altLang="ja-JP" sz="2000" dirty="0" smtClean="0">
              <a:solidFill>
                <a:srgbClr val="7030A0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ja-JP" altLang="en-US" sz="2000" dirty="0" smtClean="0">
                <a:solidFill>
                  <a:srgbClr val="7030A0"/>
                </a:solidFill>
              </a:rPr>
              <a:t>観測装置との紐づけ。以上、文章は５ページ以内にまとめる。</a:t>
            </a:r>
            <a:endParaRPr lang="en-US" altLang="ja-JP" sz="2000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2000" dirty="0" smtClean="0"/>
              <a:t>1.3 </a:t>
            </a:r>
            <a:r>
              <a:rPr lang="ja-JP" altLang="en-US" sz="2000" dirty="0" smtClean="0"/>
              <a:t>スペース将来計画の推進</a:t>
            </a:r>
            <a:r>
              <a:rPr lang="en-US" altLang="ja-JP" sz="2000" dirty="0" smtClean="0"/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2000" dirty="0" smtClean="0"/>
              <a:t>1.4 </a:t>
            </a:r>
            <a:r>
              <a:rPr lang="ja-JP" altLang="en-US" sz="2000" dirty="0" smtClean="0"/>
              <a:t>地上将来計画の推進</a:t>
            </a:r>
            <a:endParaRPr lang="en-US" altLang="ja-JP" sz="20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2000" dirty="0" smtClean="0"/>
              <a:t>1.5 </a:t>
            </a:r>
            <a:r>
              <a:rPr lang="ja-JP" altLang="en-US" sz="2000" dirty="0" smtClean="0"/>
              <a:t>我国の取るべき道</a:t>
            </a:r>
            <a:endParaRPr lang="en-US" altLang="ja-JP" sz="2000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ja-JP" altLang="en-US" sz="2000" dirty="0" smtClean="0">
                <a:solidFill>
                  <a:srgbClr val="7030A0"/>
                </a:solidFill>
              </a:rPr>
              <a:t>天文学・宇宙物理分野全体の中で、光赤外分野の将来計画をどう位置付けているのか？分野横断・国際連携の考え方、推進方策。</a:t>
            </a:r>
            <a:endParaRPr lang="en-US" altLang="ja-JP" sz="2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512" y="4809564"/>
            <a:ext cx="8748074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特に</a:t>
            </a:r>
            <a:r>
              <a:rPr lang="en-US" altLang="ja-JP" dirty="0">
                <a:solidFill>
                  <a:prstClr val="black"/>
                </a:solidFill>
              </a:rPr>
              <a:t>1</a:t>
            </a:r>
            <a:r>
              <a:rPr lang="ja-JP" altLang="en-US" dirty="0">
                <a:solidFill>
                  <a:prstClr val="black"/>
                </a:solidFill>
              </a:rPr>
              <a:t>章（要旨）は、政策担当者に訴えるための文章を心がける（過度に初歩的な用語の説明は必要ないが）。また読み手は天文分野外だが、学術会議など研究者を想定したものとする。</a:t>
            </a:r>
            <a:endParaRPr lang="en-US" altLang="ja-JP" dirty="0">
              <a:solidFill>
                <a:prstClr val="black"/>
              </a:solidFill>
            </a:endParaRPr>
          </a:p>
          <a:p>
            <a:r>
              <a:rPr lang="en-US" altLang="ja-JP" dirty="0">
                <a:solidFill>
                  <a:prstClr val="black"/>
                </a:solidFill>
              </a:rPr>
              <a:t>Executive Summary</a:t>
            </a:r>
            <a:r>
              <a:rPr lang="ja-JP" altLang="en-US" dirty="0" err="1">
                <a:solidFill>
                  <a:prstClr val="black"/>
                </a:solidFill>
              </a:rPr>
              <a:t>だけ</a:t>
            </a:r>
            <a:r>
              <a:rPr lang="ja-JP" altLang="en-US" dirty="0">
                <a:solidFill>
                  <a:prstClr val="black"/>
                </a:solidFill>
              </a:rPr>
              <a:t>切り出した文書を本体（フルバージョン）とは別に作成。できれば全部、英訳し別文書をつくる。少なくとも図と図のキャプションは英訳する（図の中の文字は英語で統一</a:t>
            </a:r>
            <a:r>
              <a:rPr lang="ja-JP" altLang="en-US" dirty="0" smtClean="0">
                <a:solidFill>
                  <a:prstClr val="black"/>
                </a:solidFill>
              </a:rPr>
              <a:t>）</a:t>
            </a: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053340" y="6381328"/>
            <a:ext cx="2057400" cy="365125"/>
          </a:xfrm>
        </p:spPr>
        <p:txBody>
          <a:bodyPr/>
          <a:lstStyle/>
          <a:p>
            <a:fld id="{99446A42-42BC-472B-8A71-156785E4E9C6}" type="slidenum">
              <a:rPr lang="en-US" altLang="ja-JP" sz="1400" smtClean="0">
                <a:solidFill>
                  <a:srgbClr val="000000"/>
                </a:solidFill>
              </a:rPr>
              <a:pPr/>
              <a:t>6</a:t>
            </a:fld>
            <a:endParaRPr lang="en-US" altLang="ja-JP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5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19344" y="188640"/>
            <a:ext cx="473341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300" dirty="0" smtClean="0">
                <a:solidFill>
                  <a:prstClr val="black"/>
                </a:solidFill>
                <a:latin typeface="Calibri Light"/>
                <a:cs typeface="+mj-cs"/>
              </a:rPr>
              <a:t>Executive Summary</a:t>
            </a:r>
            <a:r>
              <a:rPr lang="ja-JP" altLang="en-US" sz="3300" dirty="0" smtClean="0">
                <a:solidFill>
                  <a:prstClr val="black"/>
                </a:solidFill>
                <a:latin typeface="Calibri Light"/>
                <a:cs typeface="+mj-cs"/>
              </a:rPr>
              <a:t>　</a:t>
            </a:r>
            <a:r>
              <a:rPr lang="en-US" altLang="ja-JP" sz="3300" dirty="0" smtClean="0">
                <a:solidFill>
                  <a:prstClr val="black"/>
                </a:solidFill>
                <a:latin typeface="Calibri Light"/>
                <a:cs typeface="+mj-cs"/>
              </a:rPr>
              <a:t>1.1</a:t>
            </a:r>
            <a:r>
              <a:rPr lang="ja-JP" altLang="en-US" sz="3300" dirty="0" smtClean="0">
                <a:solidFill>
                  <a:prstClr val="black"/>
                </a:solidFill>
                <a:latin typeface="Calibri Light"/>
                <a:cs typeface="+mj-cs"/>
              </a:rPr>
              <a:t>節</a:t>
            </a:r>
            <a:endParaRPr lang="en-US" altLang="ja-JP" sz="3300" dirty="0" smtClean="0">
              <a:solidFill>
                <a:prstClr val="black"/>
              </a:solidFill>
              <a:latin typeface="Calibri Light"/>
              <a:cs typeface="+mj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9137" y="1577851"/>
            <a:ext cx="86535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2020</a:t>
            </a:r>
            <a:r>
              <a:rPr lang="ja-JP" altLang="en-US" sz="2400" dirty="0" smtClean="0"/>
              <a:t>年代に光赤外線天文学が取り組むべき優先課題を次の</a:t>
            </a:r>
            <a:r>
              <a:rPr lang="en-US" altLang="ja-JP" sz="2400" dirty="0" smtClean="0"/>
              <a:t>3</a:t>
            </a:r>
            <a:r>
              <a:rPr lang="ja-JP" altLang="en-US" sz="2400" dirty="0" err="1" smtClean="0"/>
              <a:t>つの</a:t>
            </a:r>
            <a:r>
              <a:rPr lang="ja-JP" altLang="en-US" sz="2400" dirty="0" smtClean="0"/>
              <a:t>テーマに分けてまとめる：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/>
              <a:t>宇宙の加速膨張とダークエネルギー／ダークマターの解明</a:t>
            </a:r>
            <a:endParaRPr lang="en-US" altLang="ja-JP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バリオン宇宙の多様性とその進化の解明</a:t>
            </a:r>
            <a:endParaRPr lang="en-US" altLang="ja-JP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惑星</a:t>
            </a:r>
            <a:r>
              <a:rPr lang="ja-JP" altLang="en-US" sz="2400" dirty="0"/>
              <a:t>系</a:t>
            </a:r>
            <a:r>
              <a:rPr lang="ja-JP" altLang="en-US" sz="2400" dirty="0" smtClean="0"/>
              <a:t>形成および進化の解明と宇宙における生命の探査</a:t>
            </a:r>
            <a:endParaRPr lang="en-US" altLang="ja-JP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3029" y="4325355"/>
            <a:ext cx="81243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これらを実現する上での観測手法に関するキーワード：</a:t>
            </a: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solidFill>
                  <a:srgbClr val="0070C0"/>
                </a:solidFill>
              </a:rPr>
              <a:t>地上／スペース広天域・高感度撮像・分光サーベイ</a:t>
            </a:r>
            <a:endParaRPr lang="en-US" altLang="ja-JP" sz="2400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solidFill>
                  <a:srgbClr val="00B050"/>
                </a:solidFill>
              </a:rPr>
              <a:t>地上超大型望遠鏡による高分解能・高感度撮像・分光観測</a:t>
            </a:r>
            <a:endParaRPr lang="en-US" altLang="ja-JP" sz="2400" dirty="0" smtClean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solidFill>
                  <a:srgbClr val="FF0000"/>
                </a:solidFill>
              </a:rPr>
              <a:t>赤外線スペース望遠鏡による高感度撮像・分光観測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E10D-2F51-4C73-BF2B-EAB48AE075CF}" type="datetime1">
              <a:rPr lang="ja-JP" altLang="en-US" smtClean="0">
                <a:solidFill>
                  <a:prstClr val="white">
                    <a:alpha val="60000"/>
                  </a:prstClr>
                </a:solidFill>
              </a:rPr>
              <a:t>2016/2/6</a:t>
            </a:fld>
            <a:endParaRPr lang="ja-JP" alt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white">
                    <a:alpha val="60000"/>
                  </a:prstClr>
                </a:solidFill>
              </a:rPr>
              <a:pPr/>
              <a:t>7</a:t>
            </a:fld>
            <a:endParaRPr lang="ja-JP" alt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55776" y="899156"/>
            <a:ext cx="553723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C00000"/>
                </a:solidFill>
              </a:rPr>
              <a:t>資料 </a:t>
            </a:r>
            <a:r>
              <a:rPr kumimoji="1" lang="en-US" altLang="ja-JP" dirty="0" smtClean="0">
                <a:solidFill>
                  <a:srgbClr val="C00000"/>
                </a:solidFill>
              </a:rPr>
              <a:t>[executive_summary_160208.pdf </a:t>
            </a:r>
            <a:r>
              <a:rPr kumimoji="1" lang="en-US" altLang="ja-JP" dirty="0" smtClean="0">
                <a:solidFill>
                  <a:srgbClr val="C00000"/>
                </a:solidFill>
              </a:rPr>
              <a:t>] </a:t>
            </a:r>
            <a:r>
              <a:rPr kumimoji="1" lang="ja-JP" altLang="en-US" dirty="0" smtClean="0">
                <a:solidFill>
                  <a:srgbClr val="C00000"/>
                </a:solidFill>
              </a:rPr>
              <a:t>が最新版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65A9-F19C-41B4-9ADD-162A54EC3943}" type="slidenum">
              <a:rPr lang="en-US" altLang="ja-JP" smtClean="0">
                <a:solidFill>
                  <a:srgbClr val="000000"/>
                </a:solidFill>
              </a:rPr>
              <a:pPr/>
              <a:t>8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  <p:pic>
        <p:nvPicPr>
          <p:cNvPr id="4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141758"/>
            <a:ext cx="95029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67544" y="63309"/>
            <a:ext cx="5990406" cy="36933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Executive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Summary </a:t>
            </a:r>
            <a:r>
              <a:rPr kumimoji="1" lang="ja-JP" altLang="en-US" dirty="0" smtClean="0"/>
              <a:t>のサマリ（</a:t>
            </a:r>
            <a:r>
              <a:rPr kumimoji="1" lang="en-US" altLang="ja-JP" dirty="0" smtClean="0"/>
              <a:t>1.1</a:t>
            </a:r>
            <a:r>
              <a:rPr lang="ja-JP" altLang="en-US" dirty="0" smtClean="0"/>
              <a:t>節</a:t>
            </a:r>
            <a:r>
              <a:rPr lang="en-US" altLang="ja-JP" dirty="0" smtClean="0"/>
              <a:t>)</a:t>
            </a:r>
            <a:r>
              <a:rPr lang="ja-JP" altLang="en-US" dirty="0" smtClean="0"/>
              <a:t>の図の候補？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365" y="5647470"/>
            <a:ext cx="1286882" cy="580057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42" y="5522458"/>
            <a:ext cx="1170570" cy="7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3183462" y="5577688"/>
            <a:ext cx="2540666" cy="299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949" y="5530725"/>
            <a:ext cx="1452765" cy="81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0" y="4077072"/>
            <a:ext cx="1535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/>
              <a:t>観測手法に関するキーワード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3297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4625"/>
            <a:ext cx="8964488" cy="1080119"/>
          </a:xfrm>
        </p:spPr>
        <p:txBody>
          <a:bodyPr>
            <a:normAutofit/>
          </a:bodyPr>
          <a:lstStyle/>
          <a:p>
            <a:pPr marL="342900" marR="0" lvl="1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ja-JP" altLang="en-US" sz="2800" dirty="0" smtClean="0"/>
              <a:t>第</a:t>
            </a:r>
            <a:r>
              <a:rPr lang="en-US" altLang="ja-JP" sz="2800" dirty="0" smtClean="0"/>
              <a:t>6</a:t>
            </a:r>
            <a:r>
              <a:rPr lang="ja-JP" altLang="en-US" sz="2800" dirty="0" smtClean="0"/>
              <a:t>回編集全体会議での決定事項</a:t>
            </a:r>
            <a:endParaRPr kumimoji="1"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86600" y="6381328"/>
            <a:ext cx="2057400" cy="365125"/>
          </a:xfrm>
        </p:spPr>
        <p:txBody>
          <a:bodyPr/>
          <a:lstStyle/>
          <a:p>
            <a:fld id="{82F0493E-D410-41FB-A24D-A0EEA0838FC8}" type="slidenum">
              <a:rPr lang="en-US" altLang="ja-JP" sz="1800" smtClean="0">
                <a:solidFill>
                  <a:srgbClr val="000000"/>
                </a:solidFill>
              </a:rPr>
              <a:pPr/>
              <a:t>9</a:t>
            </a:fld>
            <a:endParaRPr lang="en-US" altLang="ja-JP" sz="1800" dirty="0">
              <a:solidFill>
                <a:srgbClr val="000000"/>
              </a:solidFill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153202"/>
              </p:ext>
            </p:extLst>
          </p:nvPr>
        </p:nvGraphicFramePr>
        <p:xfrm>
          <a:off x="314325" y="1492606"/>
          <a:ext cx="8506147" cy="44697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03992"/>
                <a:gridCol w="1995396"/>
                <a:gridCol w="3562380"/>
                <a:gridCol w="2444379"/>
              </a:tblGrid>
              <a:tr h="2574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タイトル</a:t>
                      </a:r>
                      <a:endParaRPr lang="ja-JP" altLang="en-US" sz="18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内容</a:t>
                      </a:r>
                      <a:endParaRPr lang="ja-JP" altLang="en-US" sz="18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対応内容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5722" marR="5722" marT="5722" marB="0" anchor="ctr"/>
                </a:tc>
              </a:tr>
              <a:tr h="514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H-1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重要用語の統一</a:t>
                      </a:r>
                      <a:r>
                        <a:rPr lang="ja-JP" altLang="en-US" sz="1600" u="none" strike="noStrike" dirty="0" smtClean="0">
                          <a:effectLst/>
                        </a:rPr>
                        <a:t>の</a:t>
                      </a:r>
                      <a:endParaRPr lang="en-US" altLang="ja-JP" sz="16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ja-JP" altLang="en-US" sz="1600" u="none" strike="noStrike" dirty="0" smtClean="0">
                          <a:effectLst/>
                        </a:rPr>
                        <a:t>是非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>
                          <a:effectLst/>
                        </a:rPr>
                        <a:t>「光赤外天文学」か「光学赤外線天文学」か？</a:t>
                      </a:r>
                      <a:r>
                        <a:rPr lang="en-US" altLang="ja-JP" sz="1600" u="none" strike="noStrike">
                          <a:effectLst/>
                        </a:rPr>
                        <a:t>2010</a:t>
                      </a:r>
                      <a:r>
                        <a:rPr lang="ja-JP" altLang="en-US" sz="1600" u="none" strike="noStrike">
                          <a:effectLst/>
                        </a:rPr>
                        <a:t>年代の・・検討書は、前者。　</a:t>
                      </a:r>
                      <a:r>
                        <a:rPr lang="en-US" altLang="ja-JP" sz="1600" u="none" strike="noStrike">
                          <a:effectLst/>
                        </a:rPr>
                        <a:t>Gopira</a:t>
                      </a:r>
                      <a:r>
                        <a:rPr lang="ja-JP" altLang="en-US" sz="1600" u="none" strike="noStrike">
                          <a:effectLst/>
                        </a:rPr>
                        <a:t>の名称は後者。そもそも統一するか否か？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 smtClean="0">
                          <a:effectLst/>
                        </a:rPr>
                        <a:t>「光赤外天文学」に統一することに決定</a:t>
                      </a:r>
                    </a:p>
                  </a:txBody>
                  <a:tcPr marL="5722" marR="5722" marT="5722" marB="0" anchor="ctr"/>
                </a:tc>
              </a:tr>
              <a:tr h="8067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H-2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必要とする望遠鏡</a:t>
                      </a:r>
                      <a:r>
                        <a:rPr lang="ja-JP" altLang="en-US" sz="1600" u="none" strike="noStrike" dirty="0" smtClean="0">
                          <a:effectLst/>
                        </a:rPr>
                        <a:t>・</a:t>
                      </a:r>
                      <a:endParaRPr lang="en-US" altLang="ja-JP" sz="16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ja-JP" altLang="en-US" sz="1600" u="none" strike="noStrike" dirty="0" smtClean="0">
                          <a:effectLst/>
                        </a:rPr>
                        <a:t>観測</a:t>
                      </a:r>
                      <a:r>
                        <a:rPr lang="ja-JP" altLang="en-US" sz="1600" u="none" strike="noStrike" dirty="0">
                          <a:effectLst/>
                        </a:rPr>
                        <a:t>装置の表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>
                          <a:effectLst/>
                        </a:rPr>
                        <a:t>各サイエンス章節の最後に、テーマ毎に「必要とする望遠鏡・観測装置の表」があるが、表に番号があるべきか、否か？（必ず存在するまとめの表なので引用することが不要、と考えていたが、他班からの引用がありうるかも？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 smtClean="0">
                          <a:effectLst/>
                        </a:rPr>
                        <a:t>表に番号を入れることに決定→事務局作業に</a:t>
                      </a:r>
                      <a:r>
                        <a:rPr lang="en-US" altLang="ja-JP" sz="1600" u="none" strike="noStrike" dirty="0" smtClean="0">
                          <a:effectLst/>
                        </a:rPr>
                        <a:t>J14 </a:t>
                      </a:r>
                      <a:r>
                        <a:rPr lang="ja-JP" altLang="en-US" sz="1600" u="none" strike="noStrike" dirty="0" smtClean="0">
                          <a:effectLst/>
                        </a:rPr>
                        <a:t>として追加</a:t>
                      </a:r>
                      <a:r>
                        <a:rPr lang="en-US" altLang="ja-JP" sz="1600" u="none" strike="noStrike" dirty="0" smtClean="0">
                          <a:effectLst/>
                        </a:rPr>
                        <a:t>"</a:t>
                      </a:r>
                    </a:p>
                    <a:p>
                      <a:pPr algn="ctr" fontAlgn="ctr"/>
                      <a:endParaRPr lang="en-US" altLang="ja-JP" sz="1600" u="none" strike="noStrike" dirty="0" smtClean="0">
                        <a:effectLst/>
                      </a:endParaRPr>
                    </a:p>
                  </a:txBody>
                  <a:tcPr marL="5722" marR="5722" marT="5722" marB="0" anchor="ctr"/>
                </a:tc>
              </a:tr>
              <a:tr h="514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H-3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>
                          <a:effectLst/>
                        </a:rPr>
                        <a:t>表紙のデザイン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>
                          <a:effectLst/>
                        </a:rPr>
                        <a:t>表紙のデザインについての方針を定める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600" u="none" strike="noStrike" dirty="0">
                        <a:effectLst/>
                      </a:endParaRPr>
                    </a:p>
                  </a:txBody>
                  <a:tcPr marL="5722" marR="5722" marT="5722" marB="0" anchor="ctr"/>
                </a:tc>
              </a:tr>
              <a:tr h="514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H-4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引用文献に</a:t>
                      </a:r>
                      <a:r>
                        <a:rPr lang="ja-JP" altLang="en-US" sz="1600" u="none" strike="noStrike" dirty="0" smtClean="0">
                          <a:effectLst/>
                        </a:rPr>
                        <a:t>おける</a:t>
                      </a:r>
                      <a:endParaRPr lang="en-US" altLang="ja-JP" sz="16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ja-JP" altLang="en-US" sz="1600" u="none" strike="noStrike" dirty="0" smtClean="0">
                          <a:effectLst/>
                        </a:rPr>
                        <a:t>著者</a:t>
                      </a:r>
                      <a:r>
                        <a:rPr lang="ja-JP" altLang="en-US" sz="1600" u="none" strike="noStrike" dirty="0">
                          <a:effectLst/>
                        </a:rPr>
                        <a:t>リスト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>
                          <a:effectLst/>
                        </a:rPr>
                        <a:t>各班の引用文献リストにおける著者の書き方がまちまちである（主著者</a:t>
                      </a:r>
                      <a:r>
                        <a:rPr lang="en-US" altLang="ja-JP" sz="1600" u="none" strike="noStrike">
                          <a:effectLst/>
                        </a:rPr>
                        <a:t>,et al. </a:t>
                      </a:r>
                      <a:r>
                        <a:rPr lang="ja-JP" altLang="en-US" sz="1600" u="none" strike="noStrike">
                          <a:effectLst/>
                        </a:rPr>
                        <a:t>としていたり全員書いてあったりする）。統一するか？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 smtClean="0">
                          <a:effectLst/>
                        </a:rPr>
                        <a:t>なるべく統一する。原則は、２人までは明示的に、３人以上は「１人 </a:t>
                      </a:r>
                      <a:r>
                        <a:rPr lang="en-US" altLang="ja-JP" sz="1600" u="none" strike="noStrike" dirty="0" smtClean="0">
                          <a:effectLst/>
                        </a:rPr>
                        <a:t>et al.</a:t>
                      </a:r>
                      <a:r>
                        <a:rPr lang="ja-JP" altLang="en-US" sz="1600" u="none" strike="noStrike" dirty="0" smtClean="0">
                          <a:effectLst/>
                        </a:rPr>
                        <a:t>」に統一する作業は、事務局作業に</a:t>
                      </a:r>
                      <a:r>
                        <a:rPr lang="en-US" altLang="ja-JP" sz="1600" u="none" strike="noStrike" dirty="0" smtClean="0">
                          <a:effectLst/>
                        </a:rPr>
                        <a:t>J17</a:t>
                      </a:r>
                      <a:r>
                        <a:rPr lang="ja-JP" altLang="en-US" sz="1600" u="none" strike="noStrike" dirty="0" smtClean="0">
                          <a:effectLst/>
                        </a:rPr>
                        <a:t>として追加</a:t>
                      </a:r>
                      <a:r>
                        <a:rPr lang="en-US" altLang="ja-JP" sz="1600" u="none" strike="noStrike" dirty="0" smtClean="0">
                          <a:effectLst/>
                        </a:rPr>
                        <a:t>"</a:t>
                      </a:r>
                      <a:endParaRPr lang="en-US" altLang="ja-JP" sz="1600" u="none" strike="noStrike" dirty="0">
                        <a:effectLst/>
                      </a:endParaRPr>
                    </a:p>
                  </a:txBody>
                  <a:tcPr marL="5722" marR="5722" marT="572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15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MT template">
  <a:themeElements>
    <a:clrScheme name="TM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M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M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M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M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M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M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M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M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17906</TotalTime>
  <Words>1365</Words>
  <Application>Microsoft Office PowerPoint</Application>
  <PresentationFormat>画面に合わせる (4:3)</PresentationFormat>
  <Paragraphs>403</Paragraphs>
  <Slides>20</Slides>
  <Notes>4</Notes>
  <HiddenSlides>8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20</vt:i4>
      </vt:variant>
    </vt:vector>
  </HeadingPairs>
  <TitlesOfParts>
    <vt:vector size="33" baseType="lpstr">
      <vt:lpstr>Arial Unicode MS</vt:lpstr>
      <vt:lpstr>HGS明朝E</vt:lpstr>
      <vt:lpstr>ＭＳ Ｐゴシック</vt:lpstr>
      <vt:lpstr>ＭＳ Ｐ明朝</vt:lpstr>
      <vt:lpstr>ヒラギノ丸ゴ ProN W4</vt:lpstr>
      <vt:lpstr>メイリオ</vt:lpstr>
      <vt:lpstr>Arial</vt:lpstr>
      <vt:lpstr>Calibri</vt:lpstr>
      <vt:lpstr>Calibri Light</vt:lpstr>
      <vt:lpstr>Cambria Math</vt:lpstr>
      <vt:lpstr>Wingdings</vt:lpstr>
      <vt:lpstr>Office テーマ</vt:lpstr>
      <vt:lpstr>TMT template</vt:lpstr>
      <vt:lpstr>将来計画検討書： 経緯・全体状況</vt:lpstr>
      <vt:lpstr>光赤天連シンポ「光赤外将来計画：将来計画のとりまとめ」 </vt:lpstr>
      <vt:lpstr>光赤天連シンポ 「光赤外将来計画：将来計画のとりまとめ」 （続） </vt:lpstr>
      <vt:lpstr>1. 2015年9月以降の進捗</vt:lpstr>
      <vt:lpstr>2. 編集の全体状況 2-1. フルバージョン （目次は2015/11/16 23:00でFIX。変更ありません）　</vt:lpstr>
      <vt:lpstr>2. 編集の全体状況 2-2. Executive Summary</vt:lpstr>
      <vt:lpstr>PowerPoint プレゼンテーション</vt:lpstr>
      <vt:lpstr>PowerPoint プレゼンテーション</vt:lpstr>
      <vt:lpstr>第6回編集全体会議での決定事項</vt:lpstr>
      <vt:lpstr>3. 残された課題</vt:lpstr>
      <vt:lpstr>PowerPoint プレゼンテーション</vt:lpstr>
      <vt:lpstr>4. 今後の日程と進め方: 　　　　　</vt:lpstr>
      <vt:lpstr>Appendix. 将来計画検討報告書　編集体制　（その１）　 2015.06.24現在　</vt:lpstr>
      <vt:lpstr>Appendix. 編集体制　（その２）</vt:lpstr>
      <vt:lpstr>以下、材料スライド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第？？回 星・惑星系の誕生の現場</dc:title>
  <dc:creator>H. Matsuhara</dc:creator>
  <cp:lastModifiedBy>HIDEO MATSUHARA</cp:lastModifiedBy>
  <cp:revision>324</cp:revision>
  <cp:lastPrinted>2015-11-17T04:58:46Z</cp:lastPrinted>
  <dcterms:created xsi:type="dcterms:W3CDTF">2014-03-19T02:55:57Z</dcterms:created>
  <dcterms:modified xsi:type="dcterms:W3CDTF">2016-02-08T09:14:00Z</dcterms:modified>
</cp:coreProperties>
</file>